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68CC"/>
    <a:srgbClr val="A696D6"/>
    <a:srgbClr val="CBC3E3"/>
    <a:srgbClr val="00263A"/>
    <a:srgbClr val="0072CE"/>
    <a:srgbClr val="E6CDB5"/>
    <a:srgbClr val="F5F5DC"/>
    <a:srgbClr val="F5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38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332AB0-6D74-5B45-AE4B-DC0208458563}"/>
              </a:ext>
            </a:extLst>
          </p:cNvPr>
          <p:cNvSpPr/>
          <p:nvPr userDrawn="1"/>
        </p:nvSpPr>
        <p:spPr>
          <a:xfrm>
            <a:off x="5715000" y="0"/>
            <a:ext cx="248477" cy="6858000"/>
          </a:xfrm>
          <a:prstGeom prst="rect">
            <a:avLst/>
          </a:prstGeom>
          <a:gradFill>
            <a:gsLst>
              <a:gs pos="0">
                <a:srgbClr val="0072CE"/>
              </a:gs>
              <a:gs pos="35000">
                <a:srgbClr val="7030A0"/>
              </a:gs>
              <a:gs pos="100000">
                <a:srgbClr val="48D597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A3D5D8A7-AB1D-EF42-B091-1A0948A2EFCA}"/>
              </a:ext>
            </a:extLst>
          </p:cNvPr>
          <p:cNvSpPr txBox="1">
            <a:spLocks/>
          </p:cNvSpPr>
          <p:nvPr userDrawn="1"/>
        </p:nvSpPr>
        <p:spPr>
          <a:xfrm>
            <a:off x="11540408" y="6298120"/>
            <a:ext cx="80802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/>
              <a:t>‹#›</a:t>
            </a:fld>
            <a:endParaRPr lang="en-US" sz="12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76A4104-7F96-6840-B042-FEB770E070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2201" y="2093440"/>
            <a:ext cx="3974892" cy="914400"/>
          </a:xfrm>
          <a:prstGeom prst="rect">
            <a:avLst/>
          </a:prstGeom>
        </p:spPr>
        <p:txBody>
          <a:bodyPr anchor="b"/>
          <a:lstStyle>
            <a:lvl1pPr marL="0" indent="0" algn="l">
              <a:buFontTx/>
              <a:buNone/>
              <a:defRPr sz="4000" b="0" i="0">
                <a:solidFill>
                  <a:srgbClr val="00263A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2A9694-8C08-1C4D-AB43-2E20C90003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52200" y="3211529"/>
            <a:ext cx="3974893" cy="245229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FontTx/>
              <a:buNone/>
              <a:defRPr lang="en-US" sz="1800" b="0" i="0" smtClean="0">
                <a:effectLst/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semper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vel </a:t>
            </a:r>
            <a:r>
              <a:rPr lang="en-US" err="1"/>
              <a:t>massa</a:t>
            </a:r>
            <a:r>
              <a:rPr lang="en-US"/>
              <a:t> libero. Nam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</a:t>
            </a:r>
            <a:r>
              <a:rPr lang="en-US" err="1"/>
              <a:t>mollis</a:t>
            </a:r>
            <a:r>
              <a:rPr lang="en-US"/>
              <a:t> in </a:t>
            </a:r>
            <a:r>
              <a:rPr lang="en-US" err="1"/>
              <a:t>volutpat</a:t>
            </a:r>
            <a:r>
              <a:rPr lang="en-US"/>
              <a:t> sed, </a:t>
            </a:r>
            <a:r>
              <a:rPr lang="en-US" err="1"/>
              <a:t>molestie</a:t>
            </a:r>
            <a:r>
              <a:rPr lang="en-US"/>
              <a:t> ac </a:t>
            </a:r>
            <a:r>
              <a:rPr lang="en-US" err="1"/>
              <a:t>quam</a:t>
            </a:r>
            <a:r>
              <a:rPr lang="en-US"/>
              <a:t>.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86263582-0C93-B444-9E1F-91B5325F7B5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63477" y="0"/>
            <a:ext cx="622852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444ADFBF-16DF-BD4C-A55A-274F7FDA45E7}"/>
              </a:ext>
            </a:extLst>
          </p:cNvPr>
          <p:cNvSpPr txBox="1">
            <a:spLocks/>
          </p:cNvSpPr>
          <p:nvPr userDrawn="1"/>
        </p:nvSpPr>
        <p:spPr>
          <a:xfrm>
            <a:off x="4658467" y="6492876"/>
            <a:ext cx="573155" cy="36512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30EA680-D336-4FF7-8B7A-9848BB0A1C32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 algn="r"/>
              <a:t>‹#›</a:t>
            </a:fld>
            <a:endParaRPr lang="en-US" sz="10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180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3DA14CF-B21D-F546-AA16-B23E70970A5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4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B9BA49AC-ECFB-3D41-8E6B-8E27DA414B97}"/>
              </a:ext>
            </a:extLst>
          </p:cNvPr>
          <p:cNvSpPr txBox="1">
            <a:spLocks/>
          </p:cNvSpPr>
          <p:nvPr userDrawn="1"/>
        </p:nvSpPr>
        <p:spPr>
          <a:xfrm>
            <a:off x="11540408" y="6298117"/>
            <a:ext cx="80802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/>
              <a:t>‹#›</a:t>
            </a:fld>
            <a:endParaRPr lang="en-US" sz="12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9760EB-8883-784D-8BD9-549BB99057FD}"/>
              </a:ext>
            </a:extLst>
          </p:cNvPr>
          <p:cNvSpPr/>
          <p:nvPr userDrawn="1"/>
        </p:nvSpPr>
        <p:spPr>
          <a:xfrm>
            <a:off x="4285598" y="4644308"/>
            <a:ext cx="1458709" cy="1498368"/>
          </a:xfrm>
          <a:prstGeom prst="rect">
            <a:avLst/>
          </a:prstGeom>
          <a:solidFill>
            <a:srgbClr val="0026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80F592-C6C1-C14E-B61F-1DC2249EB9EB}"/>
              </a:ext>
            </a:extLst>
          </p:cNvPr>
          <p:cNvSpPr/>
          <p:nvPr userDrawn="1"/>
        </p:nvSpPr>
        <p:spPr>
          <a:xfrm>
            <a:off x="682389" y="797213"/>
            <a:ext cx="4722125" cy="5030382"/>
          </a:xfrm>
          <a:prstGeom prst="rect">
            <a:avLst/>
          </a:prstGeom>
          <a:gradFill flip="none" rotWithShape="1">
            <a:gsLst>
              <a:gs pos="0">
                <a:srgbClr val="0072CE"/>
              </a:gs>
              <a:gs pos="58000">
                <a:srgbClr val="00263A"/>
              </a:gs>
              <a:gs pos="100000">
                <a:srgbClr val="48D597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58A6E26-4E21-B847-81E0-42405BF4DC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3652" y="956060"/>
            <a:ext cx="4419598" cy="47126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D72E99D-6408-F243-BAF7-4AB5327114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94674" y="1318900"/>
            <a:ext cx="5103481" cy="914400"/>
          </a:xfrm>
          <a:prstGeom prst="rect">
            <a:avLst/>
          </a:prstGeom>
        </p:spPr>
        <p:txBody>
          <a:bodyPr anchor="b"/>
          <a:lstStyle>
            <a:lvl1pPr marL="0" indent="0" algn="l">
              <a:buFontTx/>
              <a:buNone/>
              <a:defRPr sz="4000" b="0" i="0">
                <a:solidFill>
                  <a:srgbClr val="00263A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06D079D-C425-5F4B-9719-078FB1828C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4675" y="2372448"/>
            <a:ext cx="5103481" cy="44386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0" i="0">
                <a:solidFill>
                  <a:srgbClr val="48D597"/>
                </a:solidFill>
                <a:latin typeface="Barlow" pitchFamily="2" charset="77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A9535F1-1A65-3E41-BF04-0624811370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94674" y="3064788"/>
            <a:ext cx="5103482" cy="258349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FontTx/>
              <a:buNone/>
              <a:defRPr lang="en-US" sz="1800" b="0" i="0" smtClean="0">
                <a:effectLst/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semper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vel </a:t>
            </a:r>
            <a:r>
              <a:rPr lang="en-US" err="1"/>
              <a:t>massa</a:t>
            </a:r>
            <a:r>
              <a:rPr lang="en-US"/>
              <a:t> libero. Nam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</a:t>
            </a:r>
            <a:r>
              <a:rPr lang="en-US" err="1"/>
              <a:t>mollis</a:t>
            </a:r>
            <a:r>
              <a:rPr lang="en-US"/>
              <a:t> in </a:t>
            </a:r>
            <a:r>
              <a:rPr lang="en-US" err="1"/>
              <a:t>volutpat</a:t>
            </a:r>
            <a:r>
              <a:rPr lang="en-US"/>
              <a:t> sed, </a:t>
            </a:r>
            <a:r>
              <a:rPr lang="en-US" err="1"/>
              <a:t>molestie</a:t>
            </a:r>
            <a:r>
              <a:rPr lang="en-US"/>
              <a:t> ac </a:t>
            </a:r>
            <a:r>
              <a:rPr lang="en-US" err="1"/>
              <a:t>quam</a:t>
            </a:r>
            <a:r>
              <a:rPr lang="en-US"/>
              <a:t>. </a:t>
            </a:r>
            <a:r>
              <a:rPr lang="en-US" err="1"/>
              <a:t>Aliquam</a:t>
            </a:r>
            <a:r>
              <a:rPr lang="en-US"/>
              <a:t> pulvinar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 at tempus. </a:t>
            </a:r>
          </a:p>
        </p:txBody>
      </p:sp>
    </p:spTree>
    <p:extLst>
      <p:ext uri="{BB962C8B-B14F-4D97-AF65-F5344CB8AC3E}">
        <p14:creationId xmlns:p14="http://schemas.microsoft.com/office/powerpoint/2010/main" val="1274976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6323C8-CDD1-114A-A6CF-7B82EFB0F53D}"/>
              </a:ext>
            </a:extLst>
          </p:cNvPr>
          <p:cNvSpPr/>
          <p:nvPr userDrawn="1"/>
        </p:nvSpPr>
        <p:spPr>
          <a:xfrm>
            <a:off x="248478" y="0"/>
            <a:ext cx="11943521" cy="6858000"/>
          </a:xfrm>
          <a:prstGeom prst="rect">
            <a:avLst/>
          </a:prstGeom>
          <a:solidFill>
            <a:srgbClr val="002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05E49E-A279-7D4F-BFBD-C8680CF57D0D}"/>
              </a:ext>
            </a:extLst>
          </p:cNvPr>
          <p:cNvSpPr/>
          <p:nvPr userDrawn="1"/>
        </p:nvSpPr>
        <p:spPr>
          <a:xfrm>
            <a:off x="1" y="0"/>
            <a:ext cx="248477" cy="6858000"/>
          </a:xfrm>
          <a:prstGeom prst="rect">
            <a:avLst/>
          </a:prstGeom>
          <a:gradFill>
            <a:gsLst>
              <a:gs pos="0">
                <a:srgbClr val="0072CE"/>
              </a:gs>
              <a:gs pos="35000">
                <a:srgbClr val="7030A0"/>
              </a:gs>
              <a:gs pos="100000">
                <a:srgbClr val="48D597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B63AAD1-2908-6547-8526-E0B2858821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2200" y="510295"/>
            <a:ext cx="9959137" cy="914400"/>
          </a:xfrm>
          <a:prstGeom prst="rect">
            <a:avLst/>
          </a:prstGeom>
        </p:spPr>
        <p:txBody>
          <a:bodyPr anchor="b"/>
          <a:lstStyle>
            <a:lvl1pPr marL="0" indent="0" algn="l">
              <a:buFontTx/>
              <a:buNone/>
              <a:defRPr sz="4000" b="0" i="0"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B1A3114-7AEE-4E45-977F-C038964ADE5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52201" y="1563843"/>
            <a:ext cx="9959137" cy="44386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0" i="0">
                <a:solidFill>
                  <a:srgbClr val="48D597"/>
                </a:solidFill>
                <a:latin typeface="Barlow" pitchFamily="2" charset="77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496BD11-5883-8041-9D86-152A52BB75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52201" y="2256183"/>
            <a:ext cx="9959138" cy="369735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FontTx/>
              <a:buNone/>
              <a:defRPr lang="en-US" sz="1800" b="0" i="0" smtClean="0">
                <a:solidFill>
                  <a:schemeClr val="bg1"/>
                </a:solidFill>
                <a:effectLst/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semper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vel </a:t>
            </a:r>
            <a:r>
              <a:rPr lang="en-US" err="1"/>
              <a:t>massa</a:t>
            </a:r>
            <a:r>
              <a:rPr lang="en-US"/>
              <a:t> libero. Nam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</a:t>
            </a:r>
            <a:r>
              <a:rPr lang="en-US" err="1"/>
              <a:t>mollis</a:t>
            </a:r>
            <a:r>
              <a:rPr lang="en-US"/>
              <a:t> in </a:t>
            </a:r>
            <a:r>
              <a:rPr lang="en-US" err="1"/>
              <a:t>volutpat</a:t>
            </a:r>
            <a:r>
              <a:rPr lang="en-US"/>
              <a:t> sed, </a:t>
            </a:r>
            <a:r>
              <a:rPr lang="en-US" err="1"/>
              <a:t>molestie</a:t>
            </a:r>
            <a:r>
              <a:rPr lang="en-US"/>
              <a:t> ac </a:t>
            </a:r>
            <a:r>
              <a:rPr lang="en-US" err="1"/>
              <a:t>quam</a:t>
            </a:r>
            <a:r>
              <a:rPr lang="en-US"/>
              <a:t>. </a:t>
            </a:r>
            <a:r>
              <a:rPr lang="en-US" err="1"/>
              <a:t>Aliquam</a:t>
            </a:r>
            <a:r>
              <a:rPr lang="en-US"/>
              <a:t> pulvinar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 at tempus. </a:t>
            </a:r>
            <a:r>
              <a:rPr lang="en-US" err="1"/>
              <a:t>Pellentesque</a:t>
            </a:r>
            <a:r>
              <a:rPr lang="en-US"/>
              <a:t> habitant </a:t>
            </a:r>
            <a:r>
              <a:rPr lang="en-US" err="1"/>
              <a:t>morbi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senectus</a:t>
            </a:r>
            <a:r>
              <a:rPr lang="en-US"/>
              <a:t> et </a:t>
            </a:r>
            <a:r>
              <a:rPr lang="en-US" err="1"/>
              <a:t>netus</a:t>
            </a:r>
            <a:r>
              <a:rPr lang="en-US"/>
              <a:t> et </a:t>
            </a:r>
            <a:r>
              <a:rPr lang="en-US" err="1"/>
              <a:t>malesuada</a:t>
            </a:r>
            <a:r>
              <a:rPr lang="en-US"/>
              <a:t> fames ac </a:t>
            </a:r>
            <a:r>
              <a:rPr lang="en-US" err="1"/>
              <a:t>turpis</a:t>
            </a:r>
            <a:r>
              <a:rPr lang="en-US"/>
              <a:t> </a:t>
            </a:r>
            <a:r>
              <a:rPr lang="en-US" err="1"/>
              <a:t>egestas</a:t>
            </a:r>
            <a:r>
              <a:rPr lang="en-US"/>
              <a:t>. Cras vel </a:t>
            </a:r>
            <a:r>
              <a:rPr lang="en-US" err="1"/>
              <a:t>tellus</a:t>
            </a:r>
            <a:r>
              <a:rPr lang="en-US"/>
              <a:t> ex. Sed </a:t>
            </a:r>
            <a:r>
              <a:rPr lang="en-US" err="1"/>
              <a:t>aliquet</a:t>
            </a:r>
            <a:r>
              <a:rPr lang="en-US"/>
              <a:t> </a:t>
            </a:r>
            <a:r>
              <a:rPr lang="en-US" err="1"/>
              <a:t>odio</a:t>
            </a:r>
            <a:r>
              <a:rPr lang="en-US"/>
              <a:t> non cursus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Phasellus</a:t>
            </a:r>
            <a:r>
              <a:rPr lang="en-US"/>
              <a:t> et </a:t>
            </a:r>
            <a:r>
              <a:rPr lang="en-US" err="1"/>
              <a:t>enim</a:t>
            </a:r>
            <a:r>
              <a:rPr lang="en-US"/>
              <a:t> </a:t>
            </a:r>
            <a:r>
              <a:rPr lang="en-US" err="1"/>
              <a:t>placerat</a:t>
            </a:r>
            <a:r>
              <a:rPr lang="en-US"/>
              <a:t>,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justo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,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</a:t>
            </a:r>
          </a:p>
        </p:txBody>
      </p:sp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44768196-3B2A-474B-8166-BC7B1151C2A5}"/>
              </a:ext>
            </a:extLst>
          </p:cNvPr>
          <p:cNvSpPr txBox="1">
            <a:spLocks/>
          </p:cNvSpPr>
          <p:nvPr userDrawn="1"/>
        </p:nvSpPr>
        <p:spPr>
          <a:xfrm>
            <a:off x="11618843" y="6492876"/>
            <a:ext cx="573155" cy="36512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30EA680-D336-4FF7-8B7A-9848BB0A1C32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 algn="r"/>
              <a:t>‹#›</a:t>
            </a:fld>
            <a:endParaRPr lang="en-US" sz="10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67675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  <p15:guide id="3" pos="504">
          <p15:clr>
            <a:srgbClr val="FBAE40"/>
          </p15:clr>
        </p15:guide>
        <p15:guide id="5" pos="756">
          <p15:clr>
            <a:srgbClr val="FBAE40"/>
          </p15:clr>
        </p15:guide>
        <p15:guide id="6" pos="315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6323C8-CDD1-114A-A6CF-7B82EFB0F53D}"/>
              </a:ext>
            </a:extLst>
          </p:cNvPr>
          <p:cNvSpPr/>
          <p:nvPr userDrawn="1"/>
        </p:nvSpPr>
        <p:spPr>
          <a:xfrm>
            <a:off x="248478" y="0"/>
            <a:ext cx="11943521" cy="6858000"/>
          </a:xfrm>
          <a:prstGeom prst="rect">
            <a:avLst/>
          </a:prstGeom>
          <a:solidFill>
            <a:srgbClr val="002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05E49E-A279-7D4F-BFBD-C8680CF57D0D}"/>
              </a:ext>
            </a:extLst>
          </p:cNvPr>
          <p:cNvSpPr/>
          <p:nvPr userDrawn="1"/>
        </p:nvSpPr>
        <p:spPr>
          <a:xfrm>
            <a:off x="1" y="0"/>
            <a:ext cx="248477" cy="6858000"/>
          </a:xfrm>
          <a:prstGeom prst="rect">
            <a:avLst/>
          </a:prstGeom>
          <a:gradFill>
            <a:gsLst>
              <a:gs pos="0">
                <a:srgbClr val="0072CE"/>
              </a:gs>
              <a:gs pos="35000">
                <a:srgbClr val="7030A0"/>
              </a:gs>
              <a:gs pos="100000">
                <a:srgbClr val="48D597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1D5E6D8-68E6-F84E-AD5B-B636A4DB9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2201" y="510295"/>
            <a:ext cx="5899226" cy="914400"/>
          </a:xfrm>
          <a:prstGeom prst="rect">
            <a:avLst/>
          </a:prstGeom>
        </p:spPr>
        <p:txBody>
          <a:bodyPr anchor="b"/>
          <a:lstStyle>
            <a:lvl1pPr marL="0" indent="0" algn="l">
              <a:buFontTx/>
              <a:buNone/>
              <a:defRPr sz="4000" b="0" i="0"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49EF2B1-7256-B346-A7DE-C99D3041098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52202" y="1563843"/>
            <a:ext cx="5899226" cy="44386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0" i="0">
                <a:solidFill>
                  <a:srgbClr val="48D597"/>
                </a:solidFill>
                <a:latin typeface="Barlow" pitchFamily="2" charset="77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0AD604A-1899-C447-ACB4-6A671F6491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52200" y="2256183"/>
            <a:ext cx="5899227" cy="369735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FontTx/>
              <a:buNone/>
              <a:defRPr lang="en-US" sz="1800" b="0" i="0" smtClean="0">
                <a:solidFill>
                  <a:schemeClr val="bg1"/>
                </a:solidFill>
                <a:effectLst/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semper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vel </a:t>
            </a:r>
            <a:r>
              <a:rPr lang="en-US" err="1"/>
              <a:t>massa</a:t>
            </a:r>
            <a:r>
              <a:rPr lang="en-US"/>
              <a:t> libero. Nam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</a:t>
            </a:r>
            <a:r>
              <a:rPr lang="en-US" err="1"/>
              <a:t>mollis</a:t>
            </a:r>
            <a:r>
              <a:rPr lang="en-US"/>
              <a:t> in </a:t>
            </a:r>
            <a:r>
              <a:rPr lang="en-US" err="1"/>
              <a:t>volutpat</a:t>
            </a:r>
            <a:r>
              <a:rPr lang="en-US"/>
              <a:t> sed, </a:t>
            </a:r>
            <a:r>
              <a:rPr lang="en-US" err="1"/>
              <a:t>molestie</a:t>
            </a:r>
            <a:r>
              <a:rPr lang="en-US"/>
              <a:t> ac </a:t>
            </a:r>
            <a:r>
              <a:rPr lang="en-US" err="1"/>
              <a:t>quam</a:t>
            </a:r>
            <a:r>
              <a:rPr lang="en-US"/>
              <a:t>. </a:t>
            </a:r>
            <a:r>
              <a:rPr lang="en-US" err="1"/>
              <a:t>Aliquam</a:t>
            </a:r>
            <a:r>
              <a:rPr lang="en-US"/>
              <a:t> pulvinar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 at tempus. </a:t>
            </a:r>
            <a:r>
              <a:rPr lang="en-US" err="1"/>
              <a:t>Pellentesque</a:t>
            </a:r>
            <a:r>
              <a:rPr lang="en-US"/>
              <a:t> habitant </a:t>
            </a:r>
            <a:r>
              <a:rPr lang="en-US" err="1"/>
              <a:t>morbi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senectus</a:t>
            </a:r>
            <a:r>
              <a:rPr lang="en-US"/>
              <a:t> et </a:t>
            </a:r>
            <a:r>
              <a:rPr lang="en-US" err="1"/>
              <a:t>netus</a:t>
            </a:r>
            <a:r>
              <a:rPr lang="en-US"/>
              <a:t> et </a:t>
            </a:r>
            <a:r>
              <a:rPr lang="en-US" err="1"/>
              <a:t>malesuada</a:t>
            </a:r>
            <a:r>
              <a:rPr lang="en-US"/>
              <a:t> fames ac </a:t>
            </a:r>
            <a:r>
              <a:rPr lang="en-US" err="1"/>
              <a:t>turpis</a:t>
            </a:r>
            <a:r>
              <a:rPr lang="en-US"/>
              <a:t> </a:t>
            </a:r>
            <a:r>
              <a:rPr lang="en-US" err="1"/>
              <a:t>egestas</a:t>
            </a:r>
            <a:r>
              <a:rPr lang="en-US"/>
              <a:t>. Cras vel </a:t>
            </a:r>
            <a:r>
              <a:rPr lang="en-US" err="1"/>
              <a:t>tellus</a:t>
            </a:r>
            <a:r>
              <a:rPr lang="en-US"/>
              <a:t> ex. Sed </a:t>
            </a:r>
            <a:r>
              <a:rPr lang="en-US" err="1"/>
              <a:t>aliquet</a:t>
            </a:r>
            <a:r>
              <a:rPr lang="en-US"/>
              <a:t> </a:t>
            </a:r>
            <a:r>
              <a:rPr lang="en-US" err="1"/>
              <a:t>odio</a:t>
            </a:r>
            <a:r>
              <a:rPr lang="en-US"/>
              <a:t> non cursus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Phasellus</a:t>
            </a:r>
            <a:r>
              <a:rPr lang="en-US"/>
              <a:t> et </a:t>
            </a:r>
            <a:r>
              <a:rPr lang="en-US" err="1"/>
              <a:t>enim</a:t>
            </a:r>
            <a:r>
              <a:rPr lang="en-US"/>
              <a:t> </a:t>
            </a:r>
            <a:r>
              <a:rPr lang="en-US" err="1"/>
              <a:t>placerat</a:t>
            </a:r>
            <a:r>
              <a:rPr lang="en-US"/>
              <a:t>,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justo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,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334A1C4-5494-824B-AC23-0CE74162D0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478973" y="0"/>
            <a:ext cx="4713026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F2A765E1-13F3-5046-A592-205E96EA8262}"/>
              </a:ext>
            </a:extLst>
          </p:cNvPr>
          <p:cNvSpPr txBox="1">
            <a:spLocks/>
          </p:cNvSpPr>
          <p:nvPr userDrawn="1"/>
        </p:nvSpPr>
        <p:spPr>
          <a:xfrm>
            <a:off x="6582805" y="6492876"/>
            <a:ext cx="573155" cy="36512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30EA680-D336-4FF7-8B7A-9848BB0A1C32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 algn="r"/>
              <a:t>‹#›</a:t>
            </a:fld>
            <a:endParaRPr lang="en-US" sz="10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49300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  <p15:guide id="3" pos="504">
          <p15:clr>
            <a:srgbClr val="FBAE40"/>
          </p15:clr>
        </p15:guide>
        <p15:guide id="5" pos="756">
          <p15:clr>
            <a:srgbClr val="FBAE40"/>
          </p15:clr>
        </p15:guide>
        <p15:guide id="6" pos="315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2 DARK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593AAA6-2441-6641-8FED-64113CC5AC28}"/>
              </a:ext>
            </a:extLst>
          </p:cNvPr>
          <p:cNvSpPr/>
          <p:nvPr userDrawn="1"/>
        </p:nvSpPr>
        <p:spPr>
          <a:xfrm>
            <a:off x="1" y="0"/>
            <a:ext cx="5715000" cy="6858000"/>
          </a:xfrm>
          <a:prstGeom prst="rect">
            <a:avLst/>
          </a:prstGeom>
          <a:solidFill>
            <a:srgbClr val="002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332AB0-6D74-5B45-AE4B-DC0208458563}"/>
              </a:ext>
            </a:extLst>
          </p:cNvPr>
          <p:cNvSpPr/>
          <p:nvPr userDrawn="1"/>
        </p:nvSpPr>
        <p:spPr>
          <a:xfrm>
            <a:off x="5715000" y="0"/>
            <a:ext cx="248477" cy="6858000"/>
          </a:xfrm>
          <a:prstGeom prst="rect">
            <a:avLst/>
          </a:prstGeom>
          <a:gradFill>
            <a:gsLst>
              <a:gs pos="0">
                <a:srgbClr val="0072CE"/>
              </a:gs>
              <a:gs pos="35000">
                <a:srgbClr val="7030A0"/>
              </a:gs>
              <a:gs pos="100000">
                <a:srgbClr val="48D597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A3D5D8A7-AB1D-EF42-B091-1A0948A2EFCA}"/>
              </a:ext>
            </a:extLst>
          </p:cNvPr>
          <p:cNvSpPr txBox="1">
            <a:spLocks/>
          </p:cNvSpPr>
          <p:nvPr userDrawn="1"/>
        </p:nvSpPr>
        <p:spPr>
          <a:xfrm>
            <a:off x="11540408" y="6298120"/>
            <a:ext cx="80802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/>
              <a:t>‹#›</a:t>
            </a:fld>
            <a:endParaRPr lang="en-US" sz="12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76A4104-7F96-6840-B042-FEB770E070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2201" y="2093440"/>
            <a:ext cx="3974892" cy="914400"/>
          </a:xfrm>
          <a:prstGeom prst="rect">
            <a:avLst/>
          </a:prstGeom>
        </p:spPr>
        <p:txBody>
          <a:bodyPr anchor="b"/>
          <a:lstStyle>
            <a:lvl1pPr marL="0" indent="0" algn="l">
              <a:buFontTx/>
              <a:buNone/>
              <a:defRPr sz="4000" b="0" i="0"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86263582-0C93-B444-9E1F-91B5325F7B5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63477" y="0"/>
            <a:ext cx="622852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444ADFBF-16DF-BD4C-A55A-274F7FDA45E7}"/>
              </a:ext>
            </a:extLst>
          </p:cNvPr>
          <p:cNvSpPr txBox="1">
            <a:spLocks/>
          </p:cNvSpPr>
          <p:nvPr userDrawn="1"/>
        </p:nvSpPr>
        <p:spPr>
          <a:xfrm>
            <a:off x="4658467" y="6492876"/>
            <a:ext cx="573155" cy="36512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30EA680-D336-4FF7-8B7A-9848BB0A1C32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 algn="r"/>
              <a:t>‹#›</a:t>
            </a:fld>
            <a:endParaRPr lang="en-US" sz="10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CBC6FE5-04CD-8441-B1AA-27B889CB2D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52200" y="3211529"/>
            <a:ext cx="3974893" cy="245229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FontTx/>
              <a:buNone/>
              <a:defRPr lang="en-US" sz="1800" b="0" i="0" smtClean="0">
                <a:solidFill>
                  <a:schemeClr val="bg1"/>
                </a:solidFill>
                <a:effectLst/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semper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vel </a:t>
            </a:r>
            <a:r>
              <a:rPr lang="en-US" err="1"/>
              <a:t>massa</a:t>
            </a:r>
            <a:r>
              <a:rPr lang="en-US"/>
              <a:t> libero. Nam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</a:t>
            </a:r>
            <a:r>
              <a:rPr lang="en-US" err="1"/>
              <a:t>mollis</a:t>
            </a:r>
            <a:r>
              <a:rPr lang="en-US"/>
              <a:t> in </a:t>
            </a:r>
            <a:r>
              <a:rPr lang="en-US" err="1"/>
              <a:t>volutpat</a:t>
            </a:r>
            <a:r>
              <a:rPr lang="en-US"/>
              <a:t> sed, </a:t>
            </a:r>
            <a:r>
              <a:rPr lang="en-US" err="1"/>
              <a:t>molestie</a:t>
            </a:r>
            <a:r>
              <a:rPr lang="en-US"/>
              <a:t> ac </a:t>
            </a:r>
            <a:r>
              <a:rPr lang="en-US" err="1"/>
              <a:t>quam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5871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334543FF-1550-1A49-BB94-CF1E89EA3CB1}"/>
              </a:ext>
            </a:extLst>
          </p:cNvPr>
          <p:cNvSpPr txBox="1">
            <a:spLocks/>
          </p:cNvSpPr>
          <p:nvPr userDrawn="1"/>
        </p:nvSpPr>
        <p:spPr>
          <a:xfrm>
            <a:off x="11618843" y="6492876"/>
            <a:ext cx="573155" cy="36512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30EA680-D336-4FF7-8B7A-9848BB0A1C32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 algn="r"/>
              <a:t>‹#›</a:t>
            </a:fld>
            <a:endParaRPr lang="en-US" sz="10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64061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A77853-5DF7-E24D-ABD8-66DD178A446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4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7D525C-8BBA-F247-AA11-AA101339C356}"/>
              </a:ext>
            </a:extLst>
          </p:cNvPr>
          <p:cNvSpPr txBox="1">
            <a:spLocks/>
          </p:cNvSpPr>
          <p:nvPr userDrawn="1"/>
        </p:nvSpPr>
        <p:spPr>
          <a:xfrm>
            <a:off x="11540408" y="6298119"/>
            <a:ext cx="80802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/>
              <a:t>‹#›</a:t>
            </a:fld>
            <a:endParaRPr lang="en-US" sz="12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05E49E-A279-7D4F-BFBD-C8680CF57D0D}"/>
              </a:ext>
            </a:extLst>
          </p:cNvPr>
          <p:cNvSpPr/>
          <p:nvPr userDrawn="1"/>
        </p:nvSpPr>
        <p:spPr>
          <a:xfrm>
            <a:off x="1" y="0"/>
            <a:ext cx="248477" cy="6858000"/>
          </a:xfrm>
          <a:prstGeom prst="rect">
            <a:avLst/>
          </a:prstGeom>
          <a:gradFill>
            <a:gsLst>
              <a:gs pos="0">
                <a:srgbClr val="0072CE"/>
              </a:gs>
              <a:gs pos="35000">
                <a:srgbClr val="7030A0"/>
              </a:gs>
              <a:gs pos="100000">
                <a:srgbClr val="48D597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B4BDEDC-491F-1846-9FEF-44453BCB20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8478" y="617002"/>
            <a:ext cx="11943521" cy="914400"/>
          </a:xfrm>
          <a:prstGeom prst="rect">
            <a:avLst/>
          </a:prstGeom>
        </p:spPr>
        <p:txBody>
          <a:bodyPr anchor="b"/>
          <a:lstStyle>
            <a:lvl1pPr marL="0" indent="0" algn="ctr">
              <a:buFontTx/>
              <a:buNone/>
              <a:defRPr sz="4000" b="0" i="0">
                <a:solidFill>
                  <a:srgbClr val="00263A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A332EC9-FF9B-7548-9B8F-61BEE0A01E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4010" y="4302104"/>
            <a:ext cx="3217577" cy="15366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FontTx/>
              <a:buNone/>
              <a:defRPr lang="en-US" sz="1800" b="0" i="0" smtClean="0">
                <a:effectLst/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Update Icons As Needed.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semper </a:t>
            </a:r>
            <a:r>
              <a:rPr lang="en-US" err="1"/>
              <a:t>massa</a:t>
            </a:r>
            <a:r>
              <a:rPr lang="en-US"/>
              <a:t>.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9893FBA-6CAE-4F4C-8662-9E88A0C955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22831" y="4302104"/>
            <a:ext cx="3217577" cy="15366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FontTx/>
              <a:buNone/>
              <a:defRPr lang="en-US" sz="1800" b="0" i="0" smtClean="0">
                <a:effectLst/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Update Icons As Needed.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semper </a:t>
            </a:r>
            <a:r>
              <a:rPr lang="en-US" err="1"/>
              <a:t>massa</a:t>
            </a:r>
            <a:r>
              <a:rPr lang="en-US"/>
              <a:t>.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35F8BDD1-05B9-9F4D-B7F5-5887640309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13421" y="4302104"/>
            <a:ext cx="3217577" cy="15366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FontTx/>
              <a:buNone/>
              <a:defRPr lang="en-US" sz="1800" b="0" i="0" smtClean="0">
                <a:effectLst/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Update Icons As Needed.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semper </a:t>
            </a:r>
            <a:r>
              <a:rPr lang="en-US" err="1"/>
              <a:t>massa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1492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  <p15:guide id="3" pos="504">
          <p15:clr>
            <a:srgbClr val="FBAE40"/>
          </p15:clr>
        </p15:guide>
        <p15:guide id="5" pos="756">
          <p15:clr>
            <a:srgbClr val="FBAE40"/>
          </p15:clr>
        </p15:guide>
        <p15:guide id="6" pos="315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A77853-5DF7-E24D-ABD8-66DD178A446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4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7D525C-8BBA-F247-AA11-AA101339C356}"/>
              </a:ext>
            </a:extLst>
          </p:cNvPr>
          <p:cNvSpPr txBox="1">
            <a:spLocks/>
          </p:cNvSpPr>
          <p:nvPr userDrawn="1"/>
        </p:nvSpPr>
        <p:spPr>
          <a:xfrm>
            <a:off x="11540408" y="6298119"/>
            <a:ext cx="80802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/>
              <a:t>‹#›</a:t>
            </a:fld>
            <a:endParaRPr lang="en-US" sz="12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05E49E-A279-7D4F-BFBD-C8680CF57D0D}"/>
              </a:ext>
            </a:extLst>
          </p:cNvPr>
          <p:cNvSpPr/>
          <p:nvPr userDrawn="1"/>
        </p:nvSpPr>
        <p:spPr>
          <a:xfrm>
            <a:off x="1" y="0"/>
            <a:ext cx="248477" cy="6858000"/>
          </a:xfrm>
          <a:prstGeom prst="rect">
            <a:avLst/>
          </a:prstGeom>
          <a:gradFill>
            <a:gsLst>
              <a:gs pos="0">
                <a:srgbClr val="0072CE"/>
              </a:gs>
              <a:gs pos="35000">
                <a:srgbClr val="7030A0"/>
              </a:gs>
              <a:gs pos="100000">
                <a:srgbClr val="48D597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745CFA6-0AE7-A846-92E4-06559FF51D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2201" y="1007252"/>
            <a:ext cx="4492616" cy="914400"/>
          </a:xfrm>
          <a:prstGeom prst="rect">
            <a:avLst/>
          </a:prstGeom>
        </p:spPr>
        <p:txBody>
          <a:bodyPr anchor="b"/>
          <a:lstStyle>
            <a:lvl1pPr marL="0" indent="0" algn="l">
              <a:buFontTx/>
              <a:buNone/>
              <a:defRPr sz="4000" b="0" i="0">
                <a:solidFill>
                  <a:srgbClr val="00263A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AE8EC7F-4DF0-2045-B52C-C6AFC00301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52202" y="2060800"/>
            <a:ext cx="4492615" cy="44386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0" i="0">
                <a:solidFill>
                  <a:srgbClr val="48D597"/>
                </a:solidFill>
                <a:latin typeface="Barlow" pitchFamily="2" charset="77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345692D-602B-A94D-A86D-507CB10445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52200" y="2753140"/>
            <a:ext cx="4492617" cy="369735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FontTx/>
              <a:buNone/>
              <a:defRPr lang="en-US" sz="1800" b="0" i="0" smtClean="0">
                <a:solidFill>
                  <a:srgbClr val="00263A"/>
                </a:solidFill>
                <a:effectLst/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semper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vel </a:t>
            </a:r>
            <a:r>
              <a:rPr lang="en-US" err="1"/>
              <a:t>massa</a:t>
            </a:r>
            <a:r>
              <a:rPr lang="en-US"/>
              <a:t> libero. Nam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</a:t>
            </a:r>
            <a:r>
              <a:rPr lang="en-US" err="1"/>
              <a:t>mollis</a:t>
            </a:r>
            <a:r>
              <a:rPr lang="en-US"/>
              <a:t> in </a:t>
            </a:r>
            <a:r>
              <a:rPr lang="en-US" err="1"/>
              <a:t>volutpat</a:t>
            </a:r>
            <a:r>
              <a:rPr lang="en-US"/>
              <a:t> sed, </a:t>
            </a:r>
            <a:r>
              <a:rPr lang="en-US" err="1"/>
              <a:t>molestie</a:t>
            </a:r>
            <a:r>
              <a:rPr lang="en-US"/>
              <a:t> ac </a:t>
            </a:r>
            <a:r>
              <a:rPr lang="en-US" err="1"/>
              <a:t>quam</a:t>
            </a:r>
            <a:r>
              <a:rPr lang="en-US"/>
              <a:t>. </a:t>
            </a:r>
            <a:r>
              <a:rPr lang="en-US" err="1"/>
              <a:t>Aliquam</a:t>
            </a:r>
            <a:r>
              <a:rPr lang="en-US"/>
              <a:t> pulvinar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 at tempus. </a:t>
            </a:r>
            <a:r>
              <a:rPr lang="en-US" err="1"/>
              <a:t>Pellentesque</a:t>
            </a:r>
            <a:r>
              <a:rPr lang="en-US"/>
              <a:t> habitant </a:t>
            </a:r>
            <a:r>
              <a:rPr lang="en-US" err="1"/>
              <a:t>morbi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senectus</a:t>
            </a:r>
            <a:r>
              <a:rPr lang="en-US"/>
              <a:t> et </a:t>
            </a:r>
            <a:r>
              <a:rPr lang="en-US" err="1"/>
              <a:t>netus</a:t>
            </a:r>
            <a:r>
              <a:rPr lang="en-US"/>
              <a:t> et </a:t>
            </a:r>
            <a:r>
              <a:rPr lang="en-US" err="1"/>
              <a:t>malesuada</a:t>
            </a:r>
            <a:r>
              <a:rPr lang="en-US"/>
              <a:t> fames ac </a:t>
            </a:r>
            <a:r>
              <a:rPr lang="en-US" err="1"/>
              <a:t>turpis</a:t>
            </a:r>
            <a:r>
              <a:rPr lang="en-US"/>
              <a:t> </a:t>
            </a:r>
            <a:r>
              <a:rPr lang="en-US" err="1"/>
              <a:t>egestas</a:t>
            </a:r>
            <a:r>
              <a:rPr lang="en-US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75263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  <p15:guide id="3" pos="504">
          <p15:clr>
            <a:srgbClr val="FBAE40"/>
          </p15:clr>
        </p15:guide>
        <p15:guide id="5" pos="756">
          <p15:clr>
            <a:srgbClr val="FBAE40"/>
          </p15:clr>
        </p15:guide>
        <p15:guide id="6" pos="315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CBB8D6-8B57-7F47-99B2-15E3D1BD0E3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4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3B212047-1597-E244-997F-32990994C0C4}"/>
              </a:ext>
            </a:extLst>
          </p:cNvPr>
          <p:cNvSpPr txBox="1">
            <a:spLocks/>
          </p:cNvSpPr>
          <p:nvPr userDrawn="1"/>
        </p:nvSpPr>
        <p:spPr>
          <a:xfrm>
            <a:off x="11540408" y="6298117"/>
            <a:ext cx="80802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0EA680-D336-4FF7-8B7A-9848BB0A1C32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/>
              <a:t>‹#›</a:t>
            </a:fld>
            <a:endParaRPr lang="en-US" sz="12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9554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ABEA18-025B-5244-8853-BFA3565150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8218" y="-44726"/>
            <a:ext cx="12348437" cy="6947452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80C02146-C635-CF4B-9274-67624C6807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190303" y="194755"/>
            <a:ext cx="1754119" cy="378198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D11393A-1FF3-1B42-8E63-EB04EC248A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74715" y="3537872"/>
            <a:ext cx="7242570" cy="9144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 b="0" i="0">
                <a:solidFill>
                  <a:srgbClr val="48D597"/>
                </a:solidFill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Contact Goes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497B82E-3D79-5340-9BB0-5A74D1BB410A}"/>
              </a:ext>
            </a:extLst>
          </p:cNvPr>
          <p:cNvSpPr txBox="1">
            <a:spLocks/>
          </p:cNvSpPr>
          <p:nvPr userDrawn="1"/>
        </p:nvSpPr>
        <p:spPr>
          <a:xfrm>
            <a:off x="2477291" y="2762742"/>
            <a:ext cx="7239993" cy="66625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000" spc="20">
                <a:solidFill>
                  <a:schemeClr val="bg1"/>
                </a:solidFill>
                <a:latin typeface="DM Serif Display"/>
              </a:rPr>
              <a:t>Thank you</a:t>
            </a:r>
            <a:endParaRPr lang="en-US" sz="4000" spc="20">
              <a:solidFill>
                <a:schemeClr val="bg1"/>
              </a:solidFill>
              <a:latin typeface="DM Serif Displ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55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>
          <p15:clr>
            <a:srgbClr val="FBAE40"/>
          </p15:clr>
        </p15:guide>
        <p15:guide id="4" pos="4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C18BD70-B2A2-864F-9E71-B9C0B176AE3C}"/>
              </a:ext>
            </a:extLst>
          </p:cNvPr>
          <p:cNvSpPr/>
          <p:nvPr userDrawn="1"/>
        </p:nvSpPr>
        <p:spPr>
          <a:xfrm>
            <a:off x="6364354" y="0"/>
            <a:ext cx="5847523" cy="6858000"/>
          </a:xfrm>
          <a:prstGeom prst="rect">
            <a:avLst/>
          </a:prstGeom>
          <a:solidFill>
            <a:srgbClr val="DDE5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6B0A98-AA7F-E144-B2E7-6DDA04D8511C}"/>
              </a:ext>
            </a:extLst>
          </p:cNvPr>
          <p:cNvSpPr/>
          <p:nvPr userDrawn="1"/>
        </p:nvSpPr>
        <p:spPr>
          <a:xfrm>
            <a:off x="0" y="0"/>
            <a:ext cx="6115877" cy="6857999"/>
          </a:xfrm>
          <a:prstGeom prst="rect">
            <a:avLst/>
          </a:prstGeom>
          <a:solidFill>
            <a:srgbClr val="002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0BC810-1127-1D44-A8DD-06B444012D48}"/>
              </a:ext>
            </a:extLst>
          </p:cNvPr>
          <p:cNvCxnSpPr>
            <a:cxnSpLocks/>
          </p:cNvCxnSpPr>
          <p:nvPr userDrawn="1"/>
        </p:nvCxnSpPr>
        <p:spPr>
          <a:xfrm>
            <a:off x="1" y="3429001"/>
            <a:ext cx="4278922" cy="0"/>
          </a:xfrm>
          <a:prstGeom prst="line">
            <a:avLst/>
          </a:prstGeom>
          <a:ln w="25400">
            <a:solidFill>
              <a:srgbClr val="48D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5941547-2B5E-164F-ABF4-CC9EC2940809}"/>
              </a:ext>
            </a:extLst>
          </p:cNvPr>
          <p:cNvSpPr txBox="1">
            <a:spLocks/>
          </p:cNvSpPr>
          <p:nvPr userDrawn="1"/>
        </p:nvSpPr>
        <p:spPr>
          <a:xfrm>
            <a:off x="2477292" y="2762742"/>
            <a:ext cx="2533124" cy="9714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000" spc="20">
                <a:solidFill>
                  <a:schemeClr val="bg1"/>
                </a:solidFill>
                <a:latin typeface="DM Serif Display"/>
              </a:rPr>
              <a:t>Agenda</a:t>
            </a:r>
            <a:endParaRPr lang="en-US" sz="4000" spc="20">
              <a:solidFill>
                <a:schemeClr val="bg1"/>
              </a:solidFill>
              <a:latin typeface="DM Serif Display" pitchFamily="2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4400" spc="20">
              <a:solidFill>
                <a:schemeClr val="bg1"/>
              </a:solidFill>
              <a:latin typeface="DM Serif Display" pitchFamily="2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4400" spc="20">
              <a:solidFill>
                <a:srgbClr val="00263A"/>
              </a:solidFill>
              <a:latin typeface="DM Serif Display" pitchFamily="2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4CEAC8-E0C6-6B47-A612-086940906F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99250" y="935038"/>
            <a:ext cx="5492750" cy="5197475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50000"/>
              </a:lnSpc>
              <a:buFont typeface="+mj-lt"/>
              <a:buAutoNum type="arabicPeriod"/>
              <a:defRPr sz="2400" b="0" i="0">
                <a:latin typeface="+mn-lt"/>
              </a:defRPr>
            </a:lvl1pPr>
          </a:lstStyle>
          <a:p>
            <a:pPr lvl="0"/>
            <a:r>
              <a:rPr lang="en-US"/>
              <a:t>Item 1</a:t>
            </a:r>
          </a:p>
          <a:p>
            <a:pPr lvl="0"/>
            <a:r>
              <a:rPr lang="en-US"/>
              <a:t>Item 2</a:t>
            </a:r>
          </a:p>
          <a:p>
            <a:pPr lvl="0"/>
            <a:r>
              <a:rPr lang="en-US"/>
              <a:t>Item 3</a:t>
            </a: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B0FF4422-86A9-3346-82A9-EE5A6CCD8236}"/>
              </a:ext>
            </a:extLst>
          </p:cNvPr>
          <p:cNvSpPr txBox="1">
            <a:spLocks/>
          </p:cNvSpPr>
          <p:nvPr userDrawn="1"/>
        </p:nvSpPr>
        <p:spPr>
          <a:xfrm>
            <a:off x="11618843" y="6492876"/>
            <a:ext cx="573155" cy="36512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30EA680-D336-4FF7-8B7A-9848BB0A1C32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 algn="r"/>
              <a:t>‹#›</a:t>
            </a:fld>
            <a:endParaRPr lang="en-US" sz="10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E8B319-DEEB-B742-A751-E1D6E87AE8AD}"/>
              </a:ext>
            </a:extLst>
          </p:cNvPr>
          <p:cNvSpPr/>
          <p:nvPr userDrawn="1"/>
        </p:nvSpPr>
        <p:spPr>
          <a:xfrm>
            <a:off x="6115877" y="-1"/>
            <a:ext cx="248477" cy="6858000"/>
          </a:xfrm>
          <a:prstGeom prst="rect">
            <a:avLst/>
          </a:prstGeom>
          <a:gradFill>
            <a:gsLst>
              <a:gs pos="0">
                <a:srgbClr val="0072CE"/>
              </a:gs>
              <a:gs pos="35000">
                <a:srgbClr val="7030A0"/>
              </a:gs>
              <a:gs pos="100000">
                <a:srgbClr val="48D597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</p:spTree>
    <p:extLst>
      <p:ext uri="{BB962C8B-B14F-4D97-AF65-F5344CB8AC3E}">
        <p14:creationId xmlns:p14="http://schemas.microsoft.com/office/powerpoint/2010/main" val="80400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63E411E-3E5B-194B-9666-97429BADBB6A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FA33F-48F4-4743-8108-614BCCFD19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74714" y="2388790"/>
            <a:ext cx="5436834" cy="914400"/>
          </a:xfrm>
          <a:prstGeom prst="rect">
            <a:avLst/>
          </a:prstGeom>
        </p:spPr>
        <p:txBody>
          <a:bodyPr anchor="b"/>
          <a:lstStyle>
            <a:lvl1pPr marL="0" indent="0" algn="l">
              <a:buFontTx/>
              <a:buNone/>
              <a:defRPr sz="4800" b="0" i="0">
                <a:solidFill>
                  <a:srgbClr val="00263A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1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0E85B8C-0D1B-A24D-A84A-5B340A3D81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74715" y="3442338"/>
            <a:ext cx="5436834" cy="91440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0" i="0">
                <a:solidFill>
                  <a:srgbClr val="48D597"/>
                </a:solidFill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Subhead Goes Here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BBB54C-F50E-1C44-A277-17EC580509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350" y="13338"/>
            <a:ext cx="329565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EAE9CF-7C82-AA43-B8D7-5087D5310B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422" y="6145695"/>
            <a:ext cx="533952" cy="53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79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>
          <p15:clr>
            <a:srgbClr val="FBAE40"/>
          </p15:clr>
        </p15:guide>
        <p15:guide id="4" pos="41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63E411E-3E5B-194B-9666-97429BADBB6A}"/>
              </a:ext>
            </a:extLst>
          </p:cNvPr>
          <p:cNvSpPr/>
          <p:nvPr userDrawn="1"/>
        </p:nvSpPr>
        <p:spPr>
          <a:xfrm>
            <a:off x="0" y="13338"/>
            <a:ext cx="12192000" cy="6858000"/>
          </a:xfrm>
          <a:prstGeom prst="rect">
            <a:avLst/>
          </a:prstGeom>
          <a:solidFill>
            <a:srgbClr val="753B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53BBD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FA33F-48F4-4743-8108-614BCCFD19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74714" y="2388790"/>
            <a:ext cx="5436834" cy="914400"/>
          </a:xfrm>
          <a:prstGeom prst="rect">
            <a:avLst/>
          </a:prstGeom>
        </p:spPr>
        <p:txBody>
          <a:bodyPr anchor="b"/>
          <a:lstStyle>
            <a:lvl1pPr marL="0" indent="0" algn="l">
              <a:buFontTx/>
              <a:buNone/>
              <a:defRPr sz="4800" b="0" i="0"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2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0E85B8C-0D1B-A24D-A84A-5B340A3D81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74715" y="3442338"/>
            <a:ext cx="5436834" cy="91440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0" i="0">
                <a:solidFill>
                  <a:srgbClr val="48D597"/>
                </a:solidFill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Subhead Goes Here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BBB54C-F50E-1C44-A277-17EC580509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350" y="13338"/>
            <a:ext cx="329565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EAE9CF-7C82-AA43-B8D7-5087D5310B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422" y="6145695"/>
            <a:ext cx="533952" cy="53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07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>
          <p15:clr>
            <a:srgbClr val="FBAE40"/>
          </p15:clr>
        </p15:guide>
        <p15:guide id="4" pos="417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63E411E-3E5B-194B-9666-97429BADBB6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D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53BBD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FA33F-48F4-4743-8108-614BCCFD19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74714" y="2388790"/>
            <a:ext cx="5436834" cy="914400"/>
          </a:xfrm>
          <a:prstGeom prst="rect">
            <a:avLst/>
          </a:prstGeom>
        </p:spPr>
        <p:txBody>
          <a:bodyPr anchor="b"/>
          <a:lstStyle>
            <a:lvl1pPr marL="0" indent="0" algn="l">
              <a:buFontTx/>
              <a:buNone/>
              <a:defRPr sz="4800" b="0" i="0">
                <a:solidFill>
                  <a:srgbClr val="00263A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3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0E85B8C-0D1B-A24D-A84A-5B340A3D81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74715" y="3442338"/>
            <a:ext cx="5436834" cy="91440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0" i="0">
                <a:solidFill>
                  <a:schemeClr val="bg1"/>
                </a:solidFill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Subhead Goes Here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BBB54C-F50E-1C44-A277-17EC580509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350" y="13338"/>
            <a:ext cx="329565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EAE9CF-7C82-AA43-B8D7-5087D5310B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422" y="6145695"/>
            <a:ext cx="533952" cy="53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029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>
          <p15:clr>
            <a:srgbClr val="FBAE40"/>
          </p15:clr>
        </p15:guide>
        <p15:guide id="4" pos="417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7F0963-32F7-7644-8381-63718DAD9CC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53BBD"/>
              </a:solidFill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B2FBD51-6EAB-D249-B4EA-6B88C502E3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096" y="2514600"/>
            <a:ext cx="3608034" cy="914400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4800" b="0" i="0"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4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2770889-B1C5-2B4F-A297-B6633156A6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6097" y="3568148"/>
            <a:ext cx="3608034" cy="914400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2400" b="0" i="0">
                <a:solidFill>
                  <a:srgbClr val="48D597"/>
                </a:solidFill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Subhead Goes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6271EB-DF34-DE4F-8757-9D81C7C5F0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96350" y="13338"/>
            <a:ext cx="3295650" cy="68580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B1FD39F-2181-9041-AF80-15C7C686717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50905" y="1113562"/>
            <a:ext cx="7017026" cy="46308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8ACFE3-E1C4-EB41-87FD-C4D2DAD6FA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422" y="6145695"/>
            <a:ext cx="533952" cy="53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131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>
          <p15:clr>
            <a:srgbClr val="FBAE40"/>
          </p15:clr>
        </p15:guide>
        <p15:guide id="4" pos="417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5E49E-A279-7D4F-BFBD-C8680CF57D0D}"/>
              </a:ext>
            </a:extLst>
          </p:cNvPr>
          <p:cNvSpPr/>
          <p:nvPr userDrawn="1"/>
        </p:nvSpPr>
        <p:spPr>
          <a:xfrm>
            <a:off x="1" y="0"/>
            <a:ext cx="248477" cy="6858000"/>
          </a:xfrm>
          <a:prstGeom prst="rect">
            <a:avLst/>
          </a:prstGeom>
          <a:gradFill>
            <a:gsLst>
              <a:gs pos="0">
                <a:srgbClr val="0072CE"/>
              </a:gs>
              <a:gs pos="35000">
                <a:srgbClr val="7030A0"/>
              </a:gs>
              <a:gs pos="100000">
                <a:srgbClr val="48D597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B63AAD1-2908-6547-8526-E0B2858821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2200" y="510295"/>
            <a:ext cx="9959137" cy="914400"/>
          </a:xfrm>
          <a:prstGeom prst="rect">
            <a:avLst/>
          </a:prstGeom>
        </p:spPr>
        <p:txBody>
          <a:bodyPr anchor="b"/>
          <a:lstStyle>
            <a:lvl1pPr marL="0" indent="0" algn="l">
              <a:buFontTx/>
              <a:buNone/>
              <a:defRPr sz="4000" b="0" i="0">
                <a:solidFill>
                  <a:srgbClr val="00263A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B1A3114-7AEE-4E45-977F-C038964ADE5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52201" y="1563843"/>
            <a:ext cx="9959137" cy="44386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0" i="0">
                <a:solidFill>
                  <a:srgbClr val="48D597"/>
                </a:solidFill>
                <a:latin typeface="Barlow" pitchFamily="2" charset="77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4D8B1E5-499E-E549-911E-192E2FDA90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52201" y="2256183"/>
            <a:ext cx="9959138" cy="369735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FontTx/>
              <a:buNone/>
              <a:defRPr lang="en-US" sz="1800" b="0" i="0" smtClean="0">
                <a:effectLst/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semper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vel </a:t>
            </a:r>
            <a:r>
              <a:rPr lang="en-US" err="1"/>
              <a:t>massa</a:t>
            </a:r>
            <a:r>
              <a:rPr lang="en-US"/>
              <a:t> libero. Nam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</a:t>
            </a:r>
            <a:r>
              <a:rPr lang="en-US" err="1"/>
              <a:t>mollis</a:t>
            </a:r>
            <a:r>
              <a:rPr lang="en-US"/>
              <a:t> in </a:t>
            </a:r>
            <a:r>
              <a:rPr lang="en-US" err="1"/>
              <a:t>volutpat</a:t>
            </a:r>
            <a:r>
              <a:rPr lang="en-US"/>
              <a:t> sed, </a:t>
            </a:r>
            <a:r>
              <a:rPr lang="en-US" err="1"/>
              <a:t>molestie</a:t>
            </a:r>
            <a:r>
              <a:rPr lang="en-US"/>
              <a:t> ac </a:t>
            </a:r>
            <a:r>
              <a:rPr lang="en-US" err="1"/>
              <a:t>quam</a:t>
            </a:r>
            <a:r>
              <a:rPr lang="en-US"/>
              <a:t>. </a:t>
            </a:r>
            <a:r>
              <a:rPr lang="en-US" err="1"/>
              <a:t>Aliquam</a:t>
            </a:r>
            <a:r>
              <a:rPr lang="en-US"/>
              <a:t> pulvinar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 at tempus. </a:t>
            </a:r>
            <a:r>
              <a:rPr lang="en-US" err="1"/>
              <a:t>Pellentesque</a:t>
            </a:r>
            <a:r>
              <a:rPr lang="en-US"/>
              <a:t> habitant </a:t>
            </a:r>
            <a:r>
              <a:rPr lang="en-US" err="1"/>
              <a:t>morbi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senectus</a:t>
            </a:r>
            <a:r>
              <a:rPr lang="en-US"/>
              <a:t> et </a:t>
            </a:r>
            <a:r>
              <a:rPr lang="en-US" err="1"/>
              <a:t>netus</a:t>
            </a:r>
            <a:r>
              <a:rPr lang="en-US"/>
              <a:t> et </a:t>
            </a:r>
            <a:r>
              <a:rPr lang="en-US" err="1"/>
              <a:t>malesuada</a:t>
            </a:r>
            <a:r>
              <a:rPr lang="en-US"/>
              <a:t> fames ac </a:t>
            </a:r>
            <a:r>
              <a:rPr lang="en-US" err="1"/>
              <a:t>turpis</a:t>
            </a:r>
            <a:r>
              <a:rPr lang="en-US"/>
              <a:t> </a:t>
            </a:r>
            <a:r>
              <a:rPr lang="en-US" err="1"/>
              <a:t>egestas</a:t>
            </a:r>
            <a:r>
              <a:rPr lang="en-US"/>
              <a:t>. Cras vel </a:t>
            </a:r>
            <a:r>
              <a:rPr lang="en-US" err="1"/>
              <a:t>tellus</a:t>
            </a:r>
            <a:r>
              <a:rPr lang="en-US"/>
              <a:t> ex. Sed </a:t>
            </a:r>
            <a:r>
              <a:rPr lang="en-US" err="1"/>
              <a:t>aliquet</a:t>
            </a:r>
            <a:r>
              <a:rPr lang="en-US"/>
              <a:t> </a:t>
            </a:r>
            <a:r>
              <a:rPr lang="en-US" err="1"/>
              <a:t>odio</a:t>
            </a:r>
            <a:r>
              <a:rPr lang="en-US"/>
              <a:t> non cursus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Phasellus</a:t>
            </a:r>
            <a:r>
              <a:rPr lang="en-US"/>
              <a:t> et </a:t>
            </a:r>
            <a:r>
              <a:rPr lang="en-US" err="1"/>
              <a:t>enim</a:t>
            </a:r>
            <a:r>
              <a:rPr lang="en-US"/>
              <a:t> </a:t>
            </a:r>
            <a:r>
              <a:rPr lang="en-US" err="1"/>
              <a:t>placerat</a:t>
            </a:r>
            <a:r>
              <a:rPr lang="en-US"/>
              <a:t>,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justo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,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7798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  <p15:guide id="3" pos="504">
          <p15:clr>
            <a:srgbClr val="FBAE40"/>
          </p15:clr>
        </p15:guide>
        <p15:guide id="5" pos="756">
          <p15:clr>
            <a:srgbClr val="FBAE40"/>
          </p15:clr>
        </p15:guide>
        <p15:guide id="6" pos="31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5E49E-A279-7D4F-BFBD-C8680CF57D0D}"/>
              </a:ext>
            </a:extLst>
          </p:cNvPr>
          <p:cNvSpPr/>
          <p:nvPr userDrawn="1"/>
        </p:nvSpPr>
        <p:spPr>
          <a:xfrm>
            <a:off x="1" y="0"/>
            <a:ext cx="248477" cy="6858000"/>
          </a:xfrm>
          <a:prstGeom prst="rect">
            <a:avLst/>
          </a:prstGeom>
          <a:gradFill>
            <a:gsLst>
              <a:gs pos="0">
                <a:srgbClr val="0072CE"/>
              </a:gs>
              <a:gs pos="35000">
                <a:srgbClr val="7030A0"/>
              </a:gs>
              <a:gs pos="100000">
                <a:srgbClr val="48D597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B63AAD1-2908-6547-8526-E0B2858821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2201" y="510295"/>
            <a:ext cx="5899226" cy="914400"/>
          </a:xfrm>
          <a:prstGeom prst="rect">
            <a:avLst/>
          </a:prstGeom>
        </p:spPr>
        <p:txBody>
          <a:bodyPr anchor="b"/>
          <a:lstStyle>
            <a:lvl1pPr marL="0" indent="0" algn="l">
              <a:buFontTx/>
              <a:buNone/>
              <a:defRPr sz="4000" b="0" i="0">
                <a:solidFill>
                  <a:srgbClr val="00263A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B1A3114-7AEE-4E45-977F-C038964ADE5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52202" y="1563843"/>
            <a:ext cx="5899226" cy="44386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0" i="0">
                <a:solidFill>
                  <a:srgbClr val="48D597"/>
                </a:solidFill>
                <a:latin typeface="Barlow" pitchFamily="2" charset="77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1B2F0A6-608F-9848-866C-E71FD8372C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52200" y="2256183"/>
            <a:ext cx="5899227" cy="369735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FontTx/>
              <a:buNone/>
              <a:defRPr lang="en-US" sz="1800" b="0" i="0" smtClean="0">
                <a:effectLst/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semper </a:t>
            </a:r>
            <a:r>
              <a:rPr lang="en-US" err="1"/>
              <a:t>massa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vel </a:t>
            </a:r>
            <a:r>
              <a:rPr lang="en-US" err="1"/>
              <a:t>massa</a:t>
            </a:r>
            <a:r>
              <a:rPr lang="en-US"/>
              <a:t> libero. Nam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nulla</a:t>
            </a:r>
            <a:r>
              <a:rPr lang="en-US"/>
              <a:t>, </a:t>
            </a:r>
            <a:r>
              <a:rPr lang="en-US" err="1"/>
              <a:t>mollis</a:t>
            </a:r>
            <a:r>
              <a:rPr lang="en-US"/>
              <a:t> in </a:t>
            </a:r>
            <a:r>
              <a:rPr lang="en-US" err="1"/>
              <a:t>volutpat</a:t>
            </a:r>
            <a:r>
              <a:rPr lang="en-US"/>
              <a:t> sed, </a:t>
            </a:r>
            <a:r>
              <a:rPr lang="en-US" err="1"/>
              <a:t>molestie</a:t>
            </a:r>
            <a:r>
              <a:rPr lang="en-US"/>
              <a:t> ac </a:t>
            </a:r>
            <a:r>
              <a:rPr lang="en-US" err="1"/>
              <a:t>quam</a:t>
            </a:r>
            <a:r>
              <a:rPr lang="en-US"/>
              <a:t>. </a:t>
            </a:r>
            <a:r>
              <a:rPr lang="en-US" err="1"/>
              <a:t>Aliquam</a:t>
            </a:r>
            <a:r>
              <a:rPr lang="en-US"/>
              <a:t> pulvinar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 at tempus. </a:t>
            </a:r>
            <a:r>
              <a:rPr lang="en-US" err="1"/>
              <a:t>Pellentesque</a:t>
            </a:r>
            <a:r>
              <a:rPr lang="en-US"/>
              <a:t> habitant </a:t>
            </a:r>
            <a:r>
              <a:rPr lang="en-US" err="1"/>
              <a:t>morbi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senectus</a:t>
            </a:r>
            <a:r>
              <a:rPr lang="en-US"/>
              <a:t> et </a:t>
            </a:r>
            <a:r>
              <a:rPr lang="en-US" err="1"/>
              <a:t>netus</a:t>
            </a:r>
            <a:r>
              <a:rPr lang="en-US"/>
              <a:t> et </a:t>
            </a:r>
            <a:r>
              <a:rPr lang="en-US" err="1"/>
              <a:t>malesuada</a:t>
            </a:r>
            <a:r>
              <a:rPr lang="en-US"/>
              <a:t> fames ac </a:t>
            </a:r>
            <a:r>
              <a:rPr lang="en-US" err="1"/>
              <a:t>turpis</a:t>
            </a:r>
            <a:r>
              <a:rPr lang="en-US"/>
              <a:t> </a:t>
            </a:r>
            <a:r>
              <a:rPr lang="en-US" err="1"/>
              <a:t>egestas</a:t>
            </a:r>
            <a:r>
              <a:rPr lang="en-US"/>
              <a:t>. Cras vel </a:t>
            </a:r>
            <a:r>
              <a:rPr lang="en-US" err="1"/>
              <a:t>tellus</a:t>
            </a:r>
            <a:r>
              <a:rPr lang="en-US"/>
              <a:t> ex. Sed </a:t>
            </a:r>
            <a:r>
              <a:rPr lang="en-US" err="1"/>
              <a:t>aliquet</a:t>
            </a:r>
            <a:r>
              <a:rPr lang="en-US"/>
              <a:t> </a:t>
            </a:r>
            <a:r>
              <a:rPr lang="en-US" err="1"/>
              <a:t>odio</a:t>
            </a:r>
            <a:r>
              <a:rPr lang="en-US"/>
              <a:t> non cursus </a:t>
            </a:r>
            <a:r>
              <a:rPr lang="en-US" err="1"/>
              <a:t>hendrerit</a:t>
            </a:r>
            <a:r>
              <a:rPr lang="en-US"/>
              <a:t>. </a:t>
            </a:r>
            <a:r>
              <a:rPr lang="en-US" err="1"/>
              <a:t>Phasellus</a:t>
            </a:r>
            <a:r>
              <a:rPr lang="en-US"/>
              <a:t> et </a:t>
            </a:r>
            <a:r>
              <a:rPr lang="en-US" err="1"/>
              <a:t>enim</a:t>
            </a:r>
            <a:r>
              <a:rPr lang="en-US"/>
              <a:t> </a:t>
            </a:r>
            <a:r>
              <a:rPr lang="en-US" err="1"/>
              <a:t>placerat</a:t>
            </a:r>
            <a:r>
              <a:rPr lang="en-US"/>
              <a:t>,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justo</a:t>
            </a:r>
            <a:r>
              <a:rPr lang="en-US"/>
              <a:t> </a:t>
            </a:r>
            <a:r>
              <a:rPr lang="en-US" err="1"/>
              <a:t>dapibus</a:t>
            </a:r>
            <a:r>
              <a:rPr lang="en-US"/>
              <a:t>,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turpis</a:t>
            </a:r>
            <a:r>
              <a:rPr lang="en-US"/>
              <a:t>.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1D54D96D-0ABE-5346-94BC-9473C8350B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478973" y="0"/>
            <a:ext cx="4713026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7C89DED-C9D5-6B4B-94C4-64A605FB86B9}"/>
              </a:ext>
            </a:extLst>
          </p:cNvPr>
          <p:cNvSpPr txBox="1">
            <a:spLocks/>
          </p:cNvSpPr>
          <p:nvPr userDrawn="1"/>
        </p:nvSpPr>
        <p:spPr>
          <a:xfrm>
            <a:off x="6582805" y="6492876"/>
            <a:ext cx="573155" cy="36512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30EA680-D336-4FF7-8B7A-9848BB0A1C32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 algn="r"/>
              <a:t>‹#›</a:t>
            </a:fld>
            <a:endParaRPr lang="en-US" sz="10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50261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  <p15:guide id="3" pos="504">
          <p15:clr>
            <a:srgbClr val="FBAE40"/>
          </p15:clr>
        </p15:guide>
        <p15:guide id="5" pos="756">
          <p15:clr>
            <a:srgbClr val="FBAE40"/>
          </p15:clr>
        </p15:guide>
        <p15:guide id="6" pos="315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5765F718-717A-5440-A6C0-1DC3A3CE9E1D}"/>
              </a:ext>
            </a:extLst>
          </p:cNvPr>
          <p:cNvSpPr txBox="1">
            <a:spLocks/>
          </p:cNvSpPr>
          <p:nvPr userDrawn="1"/>
        </p:nvSpPr>
        <p:spPr>
          <a:xfrm>
            <a:off x="11618843" y="6492876"/>
            <a:ext cx="573155" cy="36512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30EA680-D336-4FF7-8B7A-9848BB0A1C32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Barlow Medium" pitchFamily="2" charset="77"/>
              </a:rPr>
              <a:pPr algn="r"/>
              <a:t>‹#›</a:t>
            </a:fld>
            <a:endParaRPr lang="en-US" sz="1000">
              <a:solidFill>
                <a:schemeClr val="bg1">
                  <a:lumMod val="50000"/>
                </a:schemeClr>
              </a:solidFill>
              <a:latin typeface="Barlow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737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76" r:id="rId2"/>
    <p:sldLayoutId id="2147483767" r:id="rId3"/>
    <p:sldLayoutId id="2147483684" r:id="rId4"/>
    <p:sldLayoutId id="2147483782" r:id="rId5"/>
    <p:sldLayoutId id="2147483783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8" r:id="rId15"/>
    <p:sldLayoutId id="2147483777" r:id="rId16"/>
    <p:sldLayoutId id="2147483779" r:id="rId17"/>
    <p:sldLayoutId id="2147483729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0DBC0DDA-0380-3D04-223D-C46BF880F8A1}"/>
              </a:ext>
            </a:extLst>
          </p:cNvPr>
          <p:cNvGrpSpPr/>
          <p:nvPr/>
        </p:nvGrpSpPr>
        <p:grpSpPr>
          <a:xfrm>
            <a:off x="414377" y="1896483"/>
            <a:ext cx="11639034" cy="3059508"/>
            <a:chOff x="267629" y="1946174"/>
            <a:chExt cx="11639034" cy="3059508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DEE964A-1692-9CA9-E77D-BFC6A9196BC7}"/>
                </a:ext>
              </a:extLst>
            </p:cNvPr>
            <p:cNvGrpSpPr/>
            <p:nvPr/>
          </p:nvGrpSpPr>
          <p:grpSpPr>
            <a:xfrm>
              <a:off x="267629" y="2012615"/>
              <a:ext cx="2631689" cy="2993067"/>
              <a:chOff x="267629" y="2012615"/>
              <a:chExt cx="2631689" cy="2993067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E1D682A-E5F4-96A9-3295-8C9E6E082D35}"/>
                  </a:ext>
                </a:extLst>
              </p:cNvPr>
              <p:cNvSpPr txBox="1"/>
              <p:nvPr/>
            </p:nvSpPr>
            <p:spPr>
              <a:xfrm>
                <a:off x="522984" y="2012615"/>
                <a:ext cx="2124438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263A"/>
                    </a:solidFill>
                    <a:latin typeface="Barlow"/>
                  </a:rPr>
                  <a:t>Social Expert </a:t>
                </a:r>
                <a:endParaRPr lang="en-US" sz="2000" b="1">
                  <a:solidFill>
                    <a:srgbClr val="00263A"/>
                  </a:solidFill>
                </a:endParaRPr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CF5C56CC-9A75-2E5F-730A-58548CE8E4BE}"/>
                  </a:ext>
                </a:extLst>
              </p:cNvPr>
              <p:cNvGrpSpPr/>
              <p:nvPr/>
            </p:nvGrpSpPr>
            <p:grpSpPr>
              <a:xfrm>
                <a:off x="267629" y="4091282"/>
                <a:ext cx="2631688" cy="914400"/>
                <a:chOff x="267629" y="4091282"/>
                <a:chExt cx="2631688" cy="914400"/>
              </a:xfrm>
            </p:grpSpPr>
            <p:sp>
              <p:nvSpPr>
                <p:cNvPr id="8" name="Rounded Rectangle 7">
                  <a:extLst>
                    <a:ext uri="{FF2B5EF4-FFF2-40B4-BE49-F238E27FC236}">
                      <a16:creationId xmlns:a16="http://schemas.microsoft.com/office/drawing/2014/main" id="{2EDD82FD-2F3D-1BC3-6753-7FF20146C9B5}"/>
                    </a:ext>
                  </a:extLst>
                </p:cNvPr>
                <p:cNvSpPr/>
                <p:nvPr/>
              </p:nvSpPr>
              <p:spPr>
                <a:xfrm>
                  <a:off x="267629" y="4304368"/>
                  <a:ext cx="2631688" cy="490654"/>
                </a:xfrm>
                <a:prstGeom prst="roundRect">
                  <a:avLst/>
                </a:prstGeom>
                <a:solidFill>
                  <a:srgbClr val="8168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Alexa Gray</a:t>
                  </a:r>
                  <a:endParaRPr lang="en-US"/>
                </a:p>
              </p:txBody>
            </p:sp>
            <p:pic>
              <p:nvPicPr>
                <p:cNvPr id="32" name="Graphic 33" descr="Rating 1 Star with solid fill">
                  <a:extLst>
                    <a:ext uri="{FF2B5EF4-FFF2-40B4-BE49-F238E27FC236}">
                      <a16:creationId xmlns:a16="http://schemas.microsoft.com/office/drawing/2014/main" id="{4CD099A7-5336-F751-00EE-603F4955CE9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41688" y="4091282"/>
                  <a:ext cx="914400" cy="914400"/>
                </a:xfrm>
                <a:prstGeom prst="rect">
                  <a:avLst/>
                </a:prstGeom>
              </p:spPr>
            </p:pic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FB20E436-9A28-6B16-7710-38F2BC6DD820}"/>
                  </a:ext>
                </a:extLst>
              </p:cNvPr>
              <p:cNvGrpSpPr/>
              <p:nvPr/>
            </p:nvGrpSpPr>
            <p:grpSpPr>
              <a:xfrm>
                <a:off x="267629" y="3225800"/>
                <a:ext cx="2631688" cy="914400"/>
                <a:chOff x="267629" y="3225800"/>
                <a:chExt cx="2631688" cy="914400"/>
              </a:xfrm>
            </p:grpSpPr>
            <p:sp>
              <p:nvSpPr>
                <p:cNvPr id="7" name="Rounded Rectangle 6">
                  <a:extLst>
                    <a:ext uri="{FF2B5EF4-FFF2-40B4-BE49-F238E27FC236}">
                      <a16:creationId xmlns:a16="http://schemas.microsoft.com/office/drawing/2014/main" id="{3D1891A6-1902-F968-F385-562DDA4E846C}"/>
                    </a:ext>
                  </a:extLst>
                </p:cNvPr>
                <p:cNvSpPr/>
                <p:nvPr/>
              </p:nvSpPr>
              <p:spPr>
                <a:xfrm>
                  <a:off x="267629" y="3442008"/>
                  <a:ext cx="2631688" cy="490654"/>
                </a:xfrm>
                <a:prstGeom prst="roundRect">
                  <a:avLst/>
                </a:prstGeom>
                <a:solidFill>
                  <a:srgbClr val="A69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Sam Anderson</a:t>
                  </a:r>
                  <a:endParaRPr lang="en-US"/>
                </a:p>
              </p:txBody>
            </p:sp>
            <p:pic>
              <p:nvPicPr>
                <p:cNvPr id="37" name="Graphic 37" descr="Rating Star with solid fill">
                  <a:extLst>
                    <a:ext uri="{FF2B5EF4-FFF2-40B4-BE49-F238E27FC236}">
                      <a16:creationId xmlns:a16="http://schemas.microsoft.com/office/drawing/2014/main" id="{E453B441-9032-CD11-CCAF-746F6020E43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41689" y="3225800"/>
                  <a:ext cx="914400" cy="91440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E7564F3E-3478-BDC3-9B92-DBF86FF6256E}"/>
                  </a:ext>
                </a:extLst>
              </p:cNvPr>
              <p:cNvGrpSpPr/>
              <p:nvPr/>
            </p:nvGrpSpPr>
            <p:grpSpPr>
              <a:xfrm>
                <a:off x="267630" y="2407356"/>
                <a:ext cx="2631688" cy="914400"/>
                <a:chOff x="267630" y="2407356"/>
                <a:chExt cx="2631688" cy="914400"/>
              </a:xfrm>
            </p:grpSpPr>
            <p:sp>
              <p:nvSpPr>
                <p:cNvPr id="6" name="Rounded Rectangle 5">
                  <a:extLst>
                    <a:ext uri="{FF2B5EF4-FFF2-40B4-BE49-F238E27FC236}">
                      <a16:creationId xmlns:a16="http://schemas.microsoft.com/office/drawing/2014/main" id="{E49F9E9D-867F-116F-6DFD-345D5BE2F99D}"/>
                    </a:ext>
                  </a:extLst>
                </p:cNvPr>
                <p:cNvSpPr/>
                <p:nvPr/>
              </p:nvSpPr>
              <p:spPr>
                <a:xfrm>
                  <a:off x="267630" y="2661652"/>
                  <a:ext cx="2631688" cy="434210"/>
                </a:xfrm>
                <a:prstGeom prst="roundRect">
                  <a:avLst/>
                </a:prstGeom>
                <a:solidFill>
                  <a:srgbClr val="CBC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Olivia Wilson</a:t>
                  </a:r>
                  <a:endParaRPr lang="en-US"/>
                </a:p>
              </p:txBody>
            </p:sp>
            <p:pic>
              <p:nvPicPr>
                <p:cNvPr id="41" name="Graphic 41" descr="Rating 3 Star with solid fill">
                  <a:extLst>
                    <a:ext uri="{FF2B5EF4-FFF2-40B4-BE49-F238E27FC236}">
                      <a16:creationId xmlns:a16="http://schemas.microsoft.com/office/drawing/2014/main" id="{99A09DEC-33D5-CC9A-D639-62C28BE1A5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41689" y="2407356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A47F335F-A177-9CAB-5568-3D5000021A97}"/>
                </a:ext>
              </a:extLst>
            </p:cNvPr>
            <p:cNvGrpSpPr/>
            <p:nvPr/>
          </p:nvGrpSpPr>
          <p:grpSpPr>
            <a:xfrm>
              <a:off x="3218980" y="1946174"/>
              <a:ext cx="2631690" cy="3021878"/>
              <a:chOff x="3218980" y="1946174"/>
              <a:chExt cx="2631690" cy="3021878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7C3F150-BCBD-B222-7B40-2D1DE41BCF9F}"/>
                  </a:ext>
                </a:extLst>
              </p:cNvPr>
              <p:cNvSpPr txBox="1"/>
              <p:nvPr/>
            </p:nvSpPr>
            <p:spPr>
              <a:xfrm>
                <a:off x="3399885" y="1946174"/>
                <a:ext cx="2270842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00263A"/>
                    </a:solidFill>
                    <a:latin typeface="Barlow"/>
                  </a:rPr>
                  <a:t>Sites Expert </a:t>
                </a:r>
                <a:endParaRPr lang="en-US" sz="2000" b="1" dirty="0">
                  <a:solidFill>
                    <a:srgbClr val="00263A"/>
                  </a:solidFill>
                  <a:latin typeface="Barlow" pitchFamily="2" charset="77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599C5A36-3391-51CA-7398-2A74D9C9FA70}"/>
                  </a:ext>
                </a:extLst>
              </p:cNvPr>
              <p:cNvGrpSpPr/>
              <p:nvPr/>
            </p:nvGrpSpPr>
            <p:grpSpPr>
              <a:xfrm>
                <a:off x="3218980" y="4053652"/>
                <a:ext cx="2631688" cy="914400"/>
                <a:chOff x="3218980" y="4053652"/>
                <a:chExt cx="2631688" cy="914400"/>
              </a:xfrm>
            </p:grpSpPr>
            <p:sp>
              <p:nvSpPr>
                <p:cNvPr id="11" name="Rounded Rectangle 10">
                  <a:extLst>
                    <a:ext uri="{FF2B5EF4-FFF2-40B4-BE49-F238E27FC236}">
                      <a16:creationId xmlns:a16="http://schemas.microsoft.com/office/drawing/2014/main" id="{C555D460-1713-49A9-7E2A-F6655530FF60}"/>
                    </a:ext>
                  </a:extLst>
                </p:cNvPr>
                <p:cNvSpPr/>
                <p:nvPr/>
              </p:nvSpPr>
              <p:spPr>
                <a:xfrm>
                  <a:off x="3218980" y="4304368"/>
                  <a:ext cx="2631688" cy="490654"/>
                </a:xfrm>
                <a:prstGeom prst="roundRect">
                  <a:avLst/>
                </a:prstGeom>
                <a:solidFill>
                  <a:srgbClr val="8168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John Larson</a:t>
                  </a:r>
                  <a:endParaRPr lang="en-US"/>
                </a:p>
              </p:txBody>
            </p:sp>
            <p:pic>
              <p:nvPicPr>
                <p:cNvPr id="34" name="Graphic 33" descr="Rating 1 Star with solid fill">
                  <a:extLst>
                    <a:ext uri="{FF2B5EF4-FFF2-40B4-BE49-F238E27FC236}">
                      <a16:creationId xmlns:a16="http://schemas.microsoft.com/office/drawing/2014/main" id="{AB7E08C3-868C-9E0F-12F6-1517DB41D6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8577" y="4053652"/>
                  <a:ext cx="914400" cy="91440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1A185F17-0EC6-6ADD-D676-C87FCAD64519}"/>
                  </a:ext>
                </a:extLst>
              </p:cNvPr>
              <p:cNvGrpSpPr/>
              <p:nvPr/>
            </p:nvGrpSpPr>
            <p:grpSpPr>
              <a:xfrm>
                <a:off x="3218981" y="3225800"/>
                <a:ext cx="2631688" cy="914400"/>
                <a:chOff x="3218981" y="3225800"/>
                <a:chExt cx="2631688" cy="914400"/>
              </a:xfrm>
            </p:grpSpPr>
            <p:sp>
              <p:nvSpPr>
                <p:cNvPr id="10" name="Rounded Rectangle 9">
                  <a:extLst>
                    <a:ext uri="{FF2B5EF4-FFF2-40B4-BE49-F238E27FC236}">
                      <a16:creationId xmlns:a16="http://schemas.microsoft.com/office/drawing/2014/main" id="{1F12F99E-E3FD-C898-098C-5F728899A13C}"/>
                    </a:ext>
                  </a:extLst>
                </p:cNvPr>
                <p:cNvSpPr/>
                <p:nvPr/>
              </p:nvSpPr>
              <p:spPr>
                <a:xfrm>
                  <a:off x="3218981" y="3442008"/>
                  <a:ext cx="2631688" cy="490654"/>
                </a:xfrm>
                <a:prstGeom prst="roundRect">
                  <a:avLst/>
                </a:prstGeom>
                <a:solidFill>
                  <a:srgbClr val="A69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Mary Williams</a:t>
                  </a:r>
                  <a:endParaRPr lang="en-US"/>
                </a:p>
              </p:txBody>
            </p:sp>
            <p:pic>
              <p:nvPicPr>
                <p:cNvPr id="38" name="Graphic 37" descr="Rating Star with solid fill">
                  <a:extLst>
                    <a:ext uri="{FF2B5EF4-FFF2-40B4-BE49-F238E27FC236}">
                      <a16:creationId xmlns:a16="http://schemas.microsoft.com/office/drawing/2014/main" id="{8C8F6972-5A7D-D958-759D-0CC9D4F6B3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8578" y="3225800"/>
                  <a:ext cx="914400" cy="91440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42009C88-22AA-02A2-E61D-352C623C1755}"/>
                  </a:ext>
                </a:extLst>
              </p:cNvPr>
              <p:cNvGrpSpPr/>
              <p:nvPr/>
            </p:nvGrpSpPr>
            <p:grpSpPr>
              <a:xfrm>
                <a:off x="3218982" y="2407356"/>
                <a:ext cx="2631688" cy="914400"/>
                <a:chOff x="3218982" y="2407356"/>
                <a:chExt cx="2631688" cy="914400"/>
              </a:xfrm>
            </p:grpSpPr>
            <p:sp>
              <p:nvSpPr>
                <p:cNvPr id="9" name="Rounded Rectangle 8">
                  <a:extLst>
                    <a:ext uri="{FF2B5EF4-FFF2-40B4-BE49-F238E27FC236}">
                      <a16:creationId xmlns:a16="http://schemas.microsoft.com/office/drawing/2014/main" id="{38E34EEA-3EF8-ED5C-A962-13390209EED7}"/>
                    </a:ext>
                  </a:extLst>
                </p:cNvPr>
                <p:cNvSpPr/>
                <p:nvPr/>
              </p:nvSpPr>
              <p:spPr>
                <a:xfrm>
                  <a:off x="3218982" y="2642838"/>
                  <a:ext cx="2631688" cy="490654"/>
                </a:xfrm>
                <a:prstGeom prst="roundRect">
                  <a:avLst/>
                </a:prstGeom>
                <a:solidFill>
                  <a:srgbClr val="CBC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Alex Jones</a:t>
                  </a:r>
                  <a:endParaRPr lang="en-US"/>
                </a:p>
              </p:txBody>
            </p:sp>
            <p:pic>
              <p:nvPicPr>
                <p:cNvPr id="42" name="Graphic 41" descr="Rating 3 Star with solid fill">
                  <a:extLst>
                    <a:ext uri="{FF2B5EF4-FFF2-40B4-BE49-F238E27FC236}">
                      <a16:creationId xmlns:a16="http://schemas.microsoft.com/office/drawing/2014/main" id="{CCD5DFC5-41D1-B7AD-56F6-128E11B2AA1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8577" y="2407356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935757F5-21DE-E7A0-74D3-9E53D3FA4780}"/>
                </a:ext>
              </a:extLst>
            </p:cNvPr>
            <p:cNvGrpSpPr/>
            <p:nvPr/>
          </p:nvGrpSpPr>
          <p:grpSpPr>
            <a:xfrm>
              <a:off x="6090707" y="2012614"/>
              <a:ext cx="2636980" cy="2955438"/>
              <a:chOff x="6090707" y="2012614"/>
              <a:chExt cx="2636980" cy="2955438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3CF3DD-43F0-BFC4-964D-E9EAA15DEF46}"/>
                  </a:ext>
                </a:extLst>
              </p:cNvPr>
              <p:cNvSpPr txBox="1"/>
              <p:nvPr/>
            </p:nvSpPr>
            <p:spPr>
              <a:xfrm>
                <a:off x="6210937" y="2012614"/>
                <a:ext cx="2118559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000">
                    <a:ea typeface="+mn-lt"/>
                    <a:cs typeface="+mn-lt"/>
                  </a:rPr>
                  <a:t> </a:t>
                </a:r>
                <a:r>
                  <a:rPr lang="en-US" sz="2000" b="1">
                    <a:solidFill>
                      <a:srgbClr val="00263A"/>
                    </a:solidFill>
                    <a:latin typeface="Barlow"/>
                  </a:rPr>
                  <a:t>Print Expert </a:t>
                </a:r>
                <a:endParaRPr lang="en-US" sz="2000" b="1">
                  <a:solidFill>
                    <a:srgbClr val="00263A"/>
                  </a:solidFill>
                  <a:latin typeface="Barlow" pitchFamily="2" charset="77"/>
                </a:endParaRP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6B51ECA9-E60E-D6D2-E50E-C8690AD41DC0}"/>
                  </a:ext>
                </a:extLst>
              </p:cNvPr>
              <p:cNvGrpSpPr/>
              <p:nvPr/>
            </p:nvGrpSpPr>
            <p:grpSpPr>
              <a:xfrm>
                <a:off x="6090707" y="4053652"/>
                <a:ext cx="2631688" cy="914400"/>
                <a:chOff x="6090707" y="4053652"/>
                <a:chExt cx="2631688" cy="914400"/>
              </a:xfrm>
            </p:grpSpPr>
            <p:sp>
              <p:nvSpPr>
                <p:cNvPr id="14" name="Rounded Rectangle 13">
                  <a:extLst>
                    <a:ext uri="{FF2B5EF4-FFF2-40B4-BE49-F238E27FC236}">
                      <a16:creationId xmlns:a16="http://schemas.microsoft.com/office/drawing/2014/main" id="{B9D25DC5-25E7-C01F-DD37-31936CDB5D7C}"/>
                    </a:ext>
                  </a:extLst>
                </p:cNvPr>
                <p:cNvSpPr/>
                <p:nvPr/>
              </p:nvSpPr>
              <p:spPr>
                <a:xfrm>
                  <a:off x="6090707" y="4302115"/>
                  <a:ext cx="2631688" cy="490654"/>
                </a:xfrm>
                <a:prstGeom prst="roundRect">
                  <a:avLst/>
                </a:prstGeom>
                <a:solidFill>
                  <a:srgbClr val="8168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George Adams</a:t>
                  </a:r>
                  <a:endParaRPr lang="en-US"/>
                </a:p>
              </p:txBody>
            </p:sp>
            <p:pic>
              <p:nvPicPr>
                <p:cNvPr id="35" name="Graphic 34" descr="Rating 1 Star with solid fill">
                  <a:extLst>
                    <a:ext uri="{FF2B5EF4-FFF2-40B4-BE49-F238E27FC236}">
                      <a16:creationId xmlns:a16="http://schemas.microsoft.com/office/drawing/2014/main" id="{73DD6FD7-230F-B3CB-FEF6-D5A121C798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99022" y="4053652"/>
                  <a:ext cx="914400" cy="914400"/>
                </a:xfrm>
                <a:prstGeom prst="rect">
                  <a:avLst/>
                </a:prstGeom>
              </p:spPr>
            </p:pic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C7893170-1C58-4256-8B89-05F389ABAF89}"/>
                  </a:ext>
                </a:extLst>
              </p:cNvPr>
              <p:cNvGrpSpPr/>
              <p:nvPr/>
            </p:nvGrpSpPr>
            <p:grpSpPr>
              <a:xfrm>
                <a:off x="6095999" y="3216392"/>
                <a:ext cx="2631688" cy="914400"/>
                <a:chOff x="6095999" y="3216392"/>
                <a:chExt cx="2631688" cy="914400"/>
              </a:xfrm>
            </p:grpSpPr>
            <p:sp>
              <p:nvSpPr>
                <p:cNvPr id="13" name="Rounded Rectangle 12">
                  <a:extLst>
                    <a:ext uri="{FF2B5EF4-FFF2-40B4-BE49-F238E27FC236}">
                      <a16:creationId xmlns:a16="http://schemas.microsoft.com/office/drawing/2014/main" id="{360275A6-CECA-AC67-F333-B5ED28D0E488}"/>
                    </a:ext>
                  </a:extLst>
                </p:cNvPr>
                <p:cNvSpPr/>
                <p:nvPr/>
              </p:nvSpPr>
              <p:spPr>
                <a:xfrm>
                  <a:off x="6095999" y="3442008"/>
                  <a:ext cx="2631688" cy="490654"/>
                </a:xfrm>
                <a:prstGeom prst="roundRect">
                  <a:avLst/>
                </a:prstGeom>
                <a:solidFill>
                  <a:srgbClr val="A69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Matt Johnson</a:t>
                  </a:r>
                  <a:endParaRPr lang="en-US"/>
                </a:p>
              </p:txBody>
            </p:sp>
            <p:pic>
              <p:nvPicPr>
                <p:cNvPr id="39" name="Graphic 37" descr="Rating Star with solid fill">
                  <a:extLst>
                    <a:ext uri="{FF2B5EF4-FFF2-40B4-BE49-F238E27FC236}">
                      <a16:creationId xmlns:a16="http://schemas.microsoft.com/office/drawing/2014/main" id="{BB984199-47CA-5EAB-0670-C08AC92699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99022" y="3216392"/>
                  <a:ext cx="914400" cy="914400"/>
                </a:xfrm>
                <a:prstGeom prst="rect">
                  <a:avLst/>
                </a:prstGeom>
              </p:spPr>
            </p:pic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862DBA24-F297-0F95-977D-06F4E0A51AC6}"/>
                  </a:ext>
                </a:extLst>
              </p:cNvPr>
              <p:cNvGrpSpPr/>
              <p:nvPr/>
            </p:nvGrpSpPr>
            <p:grpSpPr>
              <a:xfrm>
                <a:off x="6092592" y="2426171"/>
                <a:ext cx="2631688" cy="914400"/>
                <a:chOff x="6092592" y="2426171"/>
                <a:chExt cx="2631688" cy="914400"/>
              </a:xfrm>
            </p:grpSpPr>
            <p:sp>
              <p:nvSpPr>
                <p:cNvPr id="12" name="Rounded Rectangle 11">
                  <a:extLst>
                    <a:ext uri="{FF2B5EF4-FFF2-40B4-BE49-F238E27FC236}">
                      <a16:creationId xmlns:a16="http://schemas.microsoft.com/office/drawing/2014/main" id="{45CD4562-382B-0541-A13D-F7D5A888BBC5}"/>
                    </a:ext>
                  </a:extLst>
                </p:cNvPr>
                <p:cNvSpPr/>
                <p:nvPr/>
              </p:nvSpPr>
              <p:spPr>
                <a:xfrm>
                  <a:off x="6092592" y="2642838"/>
                  <a:ext cx="2631688" cy="490654"/>
                </a:xfrm>
                <a:prstGeom prst="roundRect">
                  <a:avLst/>
                </a:prstGeom>
                <a:solidFill>
                  <a:srgbClr val="CBC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Lisa Smith</a:t>
                  </a:r>
                  <a:endParaRPr lang="en-US"/>
                </a:p>
              </p:txBody>
            </p:sp>
            <p:pic>
              <p:nvPicPr>
                <p:cNvPr id="43" name="Graphic 41" descr="Rating 3 Star with solid fill">
                  <a:extLst>
                    <a:ext uri="{FF2B5EF4-FFF2-40B4-BE49-F238E27FC236}">
                      <a16:creationId xmlns:a16="http://schemas.microsoft.com/office/drawing/2014/main" id="{EFC8B68B-4FB9-BBF2-9513-51D7D94596E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36652" y="2426171"/>
                  <a:ext cx="914400" cy="9144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22D23DF-9037-23CE-7BB8-E2A85809169F}"/>
                </a:ext>
              </a:extLst>
            </p:cNvPr>
            <p:cNvGrpSpPr/>
            <p:nvPr/>
          </p:nvGrpSpPr>
          <p:grpSpPr>
            <a:xfrm>
              <a:off x="8806795" y="2012614"/>
              <a:ext cx="3099868" cy="2955438"/>
              <a:chOff x="8806795" y="2012614"/>
              <a:chExt cx="3099868" cy="2955438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750E325-CB7F-0CCA-DBD3-2158ED8CD9E3}"/>
                  </a:ext>
                </a:extLst>
              </p:cNvPr>
              <p:cNvSpPr txBox="1"/>
              <p:nvPr/>
            </p:nvSpPr>
            <p:spPr>
              <a:xfrm>
                <a:off x="8806795" y="2012614"/>
                <a:ext cx="3099868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263A"/>
                    </a:solidFill>
                    <a:latin typeface="Barlow"/>
                  </a:rPr>
                  <a:t>Co-Marketing Expert </a:t>
                </a:r>
                <a:endParaRPr lang="en-US" sz="2000" b="1">
                  <a:solidFill>
                    <a:srgbClr val="00263A"/>
                  </a:solidFill>
                  <a:latin typeface="Barlow" pitchFamily="2" charset="77"/>
                </a:endParaRP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A1307438-C280-E4D1-6937-9F83C1276D1D}"/>
                  </a:ext>
                </a:extLst>
              </p:cNvPr>
              <p:cNvGrpSpPr/>
              <p:nvPr/>
            </p:nvGrpSpPr>
            <p:grpSpPr>
              <a:xfrm>
                <a:off x="9047350" y="4053652"/>
                <a:ext cx="2631688" cy="914400"/>
                <a:chOff x="9047350" y="4053652"/>
                <a:chExt cx="2631688" cy="914400"/>
              </a:xfrm>
            </p:grpSpPr>
            <p:sp>
              <p:nvSpPr>
                <p:cNvPr id="17" name="Rounded Rectangle 16">
                  <a:extLst>
                    <a:ext uri="{FF2B5EF4-FFF2-40B4-BE49-F238E27FC236}">
                      <a16:creationId xmlns:a16="http://schemas.microsoft.com/office/drawing/2014/main" id="{4BC83336-AFF8-4CA9-4CEF-CC7D869960C7}"/>
                    </a:ext>
                  </a:extLst>
                </p:cNvPr>
                <p:cNvSpPr/>
                <p:nvPr/>
              </p:nvSpPr>
              <p:spPr>
                <a:xfrm>
                  <a:off x="9047350" y="4304368"/>
                  <a:ext cx="2631688" cy="490654"/>
                </a:xfrm>
                <a:prstGeom prst="roundRect">
                  <a:avLst/>
                </a:prstGeom>
                <a:solidFill>
                  <a:srgbClr val="8168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  <a:ea typeface="+mn-lt"/>
                      <a:cs typeface="+mn-lt"/>
                    </a:rPr>
                    <a:t>Debra Davis</a:t>
                  </a:r>
                  <a:endParaRPr lang="en-US">
                    <a:ea typeface="+mn-lt"/>
                    <a:cs typeface="+mn-lt"/>
                  </a:endParaRPr>
                </a:p>
              </p:txBody>
            </p:sp>
            <p:pic>
              <p:nvPicPr>
                <p:cNvPr id="36" name="Graphic 35" descr="Rating 1 Star with solid fill">
                  <a:extLst>
                    <a:ext uri="{FF2B5EF4-FFF2-40B4-BE49-F238E27FC236}">
                      <a16:creationId xmlns:a16="http://schemas.microsoft.com/office/drawing/2014/main" id="{B10E751E-FC23-DF45-D7E4-05BC6CB400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662355" y="4053652"/>
                  <a:ext cx="914400" cy="914400"/>
                </a:xfrm>
                <a:prstGeom prst="rect">
                  <a:avLst/>
                </a:prstGeom>
              </p:spPr>
            </p:pic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2B1908AA-0F63-1F0B-48B2-08C399880781}"/>
                  </a:ext>
                </a:extLst>
              </p:cNvPr>
              <p:cNvGrpSpPr/>
              <p:nvPr/>
            </p:nvGrpSpPr>
            <p:grpSpPr>
              <a:xfrm>
                <a:off x="9047350" y="3216392"/>
                <a:ext cx="2631688" cy="914400"/>
                <a:chOff x="9047350" y="3216392"/>
                <a:chExt cx="2631688" cy="914400"/>
              </a:xfrm>
            </p:grpSpPr>
            <p:sp>
              <p:nvSpPr>
                <p:cNvPr id="16" name="Rounded Rectangle 15">
                  <a:extLst>
                    <a:ext uri="{FF2B5EF4-FFF2-40B4-BE49-F238E27FC236}">
                      <a16:creationId xmlns:a16="http://schemas.microsoft.com/office/drawing/2014/main" id="{D2FDC4C5-601C-1B1E-EC56-100D2B70B63B}"/>
                    </a:ext>
                  </a:extLst>
                </p:cNvPr>
                <p:cNvSpPr/>
                <p:nvPr/>
              </p:nvSpPr>
              <p:spPr>
                <a:xfrm>
                  <a:off x="9047350" y="3441853"/>
                  <a:ext cx="2631688" cy="490654"/>
                </a:xfrm>
                <a:prstGeom prst="roundRect">
                  <a:avLst/>
                </a:prstGeom>
                <a:solidFill>
                  <a:srgbClr val="A69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Mark Harris</a:t>
                  </a:r>
                  <a:endParaRPr lang="en-US"/>
                </a:p>
              </p:txBody>
            </p:sp>
            <p:pic>
              <p:nvPicPr>
                <p:cNvPr id="40" name="Graphic 37" descr="Rating Star with solid fill">
                  <a:extLst>
                    <a:ext uri="{FF2B5EF4-FFF2-40B4-BE49-F238E27FC236}">
                      <a16:creationId xmlns:a16="http://schemas.microsoft.com/office/drawing/2014/main" id="{BF680F0F-DCFE-AC95-A4A8-7A00BAEEF4F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662355" y="3216392"/>
                  <a:ext cx="914400" cy="914400"/>
                </a:xfrm>
                <a:prstGeom prst="rect">
                  <a:avLst/>
                </a:prstGeom>
              </p:spPr>
            </p:pic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12D6AC13-572D-5577-C173-569371B4441A}"/>
                  </a:ext>
                </a:extLst>
              </p:cNvPr>
              <p:cNvGrpSpPr/>
              <p:nvPr/>
            </p:nvGrpSpPr>
            <p:grpSpPr>
              <a:xfrm>
                <a:off x="9047350" y="2407356"/>
                <a:ext cx="2631688" cy="914400"/>
                <a:chOff x="9047350" y="2407356"/>
                <a:chExt cx="2631688" cy="914400"/>
              </a:xfrm>
            </p:grpSpPr>
            <p:sp>
              <p:nvSpPr>
                <p:cNvPr id="15" name="Rounded Rectangle 14">
                  <a:extLst>
                    <a:ext uri="{FF2B5EF4-FFF2-40B4-BE49-F238E27FC236}">
                      <a16:creationId xmlns:a16="http://schemas.microsoft.com/office/drawing/2014/main" id="{30D2226B-5A89-B8A2-F1E3-5960F14CF6DB}"/>
                    </a:ext>
                  </a:extLst>
                </p:cNvPr>
                <p:cNvSpPr/>
                <p:nvPr/>
              </p:nvSpPr>
              <p:spPr>
                <a:xfrm>
                  <a:off x="9047350" y="2642838"/>
                  <a:ext cx="2631688" cy="490654"/>
                </a:xfrm>
                <a:prstGeom prst="roundRect">
                  <a:avLst/>
                </a:prstGeom>
                <a:solidFill>
                  <a:srgbClr val="CBC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rtlCol="0" anchor="ctr"/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Jen Miller</a:t>
                  </a:r>
                  <a:endParaRPr lang="en-US"/>
                </a:p>
              </p:txBody>
            </p:sp>
            <p:pic>
              <p:nvPicPr>
                <p:cNvPr id="44" name="Graphic 41" descr="Rating 3 Star with solid fill">
                  <a:extLst>
                    <a:ext uri="{FF2B5EF4-FFF2-40B4-BE49-F238E27FC236}">
                      <a16:creationId xmlns:a16="http://schemas.microsoft.com/office/drawing/2014/main" id="{B6F291C9-C33F-F9AF-BC0E-A0D3576A18C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662355" y="2407356"/>
                  <a:ext cx="914400" cy="914400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069184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otal Expert Brand">
      <a:majorFont>
        <a:latin typeface="DM Serif Display"/>
        <a:ea typeface=""/>
        <a:cs typeface=""/>
      </a:majorFont>
      <a:minorFont>
        <a:latin typeface="Barl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PPT_0422" id="{AF46092C-AD56-044B-9F74-8B6B67E0B77D}" vid="{89B27490-2146-A049-B828-C062A428D7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33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Barlow</vt:lpstr>
      <vt:lpstr>Barlow Medium</vt:lpstr>
      <vt:lpstr>DM Serif Display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Bobbi Jo Dallas</cp:lastModifiedBy>
  <cp:revision>2</cp:revision>
  <dcterms:created xsi:type="dcterms:W3CDTF">2022-10-10T14:16:21Z</dcterms:created>
  <dcterms:modified xsi:type="dcterms:W3CDTF">2022-11-10T17:54:33Z</dcterms:modified>
</cp:coreProperties>
</file>