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95" r:id="rId5"/>
  </p:sldMasterIdLst>
  <p:notesMasterIdLst>
    <p:notesMasterId r:id="rId14"/>
  </p:notesMasterIdLst>
  <p:handoutMasterIdLst>
    <p:handoutMasterId r:id="rId15"/>
  </p:handoutMasterIdLst>
  <p:sldIdLst>
    <p:sldId id="2120" r:id="rId6"/>
    <p:sldId id="2076137409" r:id="rId7"/>
    <p:sldId id="2076137442" r:id="rId8"/>
    <p:sldId id="2076137420" r:id="rId9"/>
    <p:sldId id="2076137403" r:id="rId10"/>
    <p:sldId id="2076137443" r:id="rId11"/>
    <p:sldId id="2076137428" r:id="rId12"/>
    <p:sldId id="2076137412" r:id="rId1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yan Truax" initials="RT" lastIdx="1" clrIdx="0">
    <p:extLst>
      <p:ext uri="{19B8F6BF-5375-455C-9EA6-DF929625EA0E}">
        <p15:presenceInfo xmlns:p15="http://schemas.microsoft.com/office/powerpoint/2012/main" userId="S::ryan.truax@totalexpert.com::0f63fbc8-2161-4d88-a5ed-7f219d6d3cc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132C45"/>
    <a:srgbClr val="A4CEFF"/>
    <a:srgbClr val="265EAC"/>
    <a:srgbClr val="66E8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94FB2B-31CD-41EC-9004-7F5CBFDF8B42}" v="6" dt="2021-11-23T15:27:31.5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477" autoAdjust="0"/>
    <p:restoredTop sz="94757"/>
  </p:normalViewPr>
  <p:slideViewPr>
    <p:cSldViewPr snapToGrid="0" snapToObjects="1">
      <p:cViewPr varScale="1">
        <p:scale>
          <a:sx n="135" d="100"/>
          <a:sy n="135" d="100"/>
        </p:scale>
        <p:origin x="168" y="304"/>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notesMaster" Target="notesMasters/notesMaster1.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kayla Buckman" userId="370dde9c-768d-4eed-b3ef-48314dd4660c" providerId="ADAL" clId="{6594FB2B-31CD-41EC-9004-7F5CBFDF8B42}"/>
    <pc:docChg chg="undo custSel addSld delSld modSld sldOrd modMainMaster">
      <pc:chgData name="Makayla Buckman" userId="370dde9c-768d-4eed-b3ef-48314dd4660c" providerId="ADAL" clId="{6594FB2B-31CD-41EC-9004-7F5CBFDF8B42}" dt="2021-11-23T15:29:52.435" v="508" actId="2696"/>
      <pc:docMkLst>
        <pc:docMk/>
      </pc:docMkLst>
      <pc:sldChg chg="del">
        <pc:chgData name="Makayla Buckman" userId="370dde9c-768d-4eed-b3ef-48314dd4660c" providerId="ADAL" clId="{6594FB2B-31CD-41EC-9004-7F5CBFDF8B42}" dt="2021-11-23T15:14:26.239" v="36" actId="2696"/>
        <pc:sldMkLst>
          <pc:docMk/>
          <pc:sldMk cId="44072749" sldId="257"/>
        </pc:sldMkLst>
      </pc:sldChg>
      <pc:sldChg chg="del">
        <pc:chgData name="Makayla Buckman" userId="370dde9c-768d-4eed-b3ef-48314dd4660c" providerId="ADAL" clId="{6594FB2B-31CD-41EC-9004-7F5CBFDF8B42}" dt="2021-11-23T15:27:07.054" v="233" actId="2696"/>
        <pc:sldMkLst>
          <pc:docMk/>
          <pc:sldMk cId="117053409" sldId="265"/>
        </pc:sldMkLst>
      </pc:sldChg>
      <pc:sldChg chg="del">
        <pc:chgData name="Makayla Buckman" userId="370dde9c-768d-4eed-b3ef-48314dd4660c" providerId="ADAL" clId="{6594FB2B-31CD-41EC-9004-7F5CBFDF8B42}" dt="2021-11-23T15:14:26.239" v="36" actId="2696"/>
        <pc:sldMkLst>
          <pc:docMk/>
          <pc:sldMk cId="2857232842" sldId="269"/>
        </pc:sldMkLst>
      </pc:sldChg>
      <pc:sldChg chg="del">
        <pc:chgData name="Makayla Buckman" userId="370dde9c-768d-4eed-b3ef-48314dd4660c" providerId="ADAL" clId="{6594FB2B-31CD-41EC-9004-7F5CBFDF8B42}" dt="2021-11-23T15:27:54.691" v="237" actId="2696"/>
        <pc:sldMkLst>
          <pc:docMk/>
          <pc:sldMk cId="4059446455" sldId="271"/>
        </pc:sldMkLst>
      </pc:sldChg>
      <pc:sldChg chg="del">
        <pc:chgData name="Makayla Buckman" userId="370dde9c-768d-4eed-b3ef-48314dd4660c" providerId="ADAL" clId="{6594FB2B-31CD-41EC-9004-7F5CBFDF8B42}" dt="2021-11-23T15:26:57.879" v="232" actId="2696"/>
        <pc:sldMkLst>
          <pc:docMk/>
          <pc:sldMk cId="532709661" sldId="282"/>
        </pc:sldMkLst>
      </pc:sldChg>
      <pc:sldChg chg="del">
        <pc:chgData name="Makayla Buckman" userId="370dde9c-768d-4eed-b3ef-48314dd4660c" providerId="ADAL" clId="{6594FB2B-31CD-41EC-9004-7F5CBFDF8B42}" dt="2021-11-23T15:27:54.691" v="237" actId="2696"/>
        <pc:sldMkLst>
          <pc:docMk/>
          <pc:sldMk cId="1712315648" sldId="284"/>
        </pc:sldMkLst>
      </pc:sldChg>
      <pc:sldChg chg="del">
        <pc:chgData name="Makayla Buckman" userId="370dde9c-768d-4eed-b3ef-48314dd4660c" providerId="ADAL" clId="{6594FB2B-31CD-41EC-9004-7F5CBFDF8B42}" dt="2021-11-23T15:24:25.973" v="100" actId="2696"/>
        <pc:sldMkLst>
          <pc:docMk/>
          <pc:sldMk cId="3746320904" sldId="286"/>
        </pc:sldMkLst>
      </pc:sldChg>
      <pc:sldChg chg="del">
        <pc:chgData name="Makayla Buckman" userId="370dde9c-768d-4eed-b3ef-48314dd4660c" providerId="ADAL" clId="{6594FB2B-31CD-41EC-9004-7F5CBFDF8B42}" dt="2021-11-23T15:29:52.435" v="508" actId="2696"/>
        <pc:sldMkLst>
          <pc:docMk/>
          <pc:sldMk cId="2324580904" sldId="287"/>
        </pc:sldMkLst>
      </pc:sldChg>
      <pc:sldChg chg="modSp add mod">
        <pc:chgData name="Makayla Buckman" userId="370dde9c-768d-4eed-b3ef-48314dd4660c" providerId="ADAL" clId="{6594FB2B-31CD-41EC-9004-7F5CBFDF8B42}" dt="2021-11-23T15:12:59.686" v="21" actId="20577"/>
        <pc:sldMkLst>
          <pc:docMk/>
          <pc:sldMk cId="959891676" sldId="2120"/>
        </pc:sldMkLst>
        <pc:spChg chg="mod">
          <ac:chgData name="Makayla Buckman" userId="370dde9c-768d-4eed-b3ef-48314dd4660c" providerId="ADAL" clId="{6594FB2B-31CD-41EC-9004-7F5CBFDF8B42}" dt="2021-11-23T15:12:59.686" v="21" actId="20577"/>
          <ac:spMkLst>
            <pc:docMk/>
            <pc:sldMk cId="959891676" sldId="2120"/>
            <ac:spMk id="3" creationId="{47CA18C4-440B-9141-A231-4C7CDD6CCE45}"/>
          </ac:spMkLst>
        </pc:spChg>
      </pc:sldChg>
      <pc:sldChg chg="add">
        <pc:chgData name="Makayla Buckman" userId="370dde9c-768d-4eed-b3ef-48314dd4660c" providerId="ADAL" clId="{6594FB2B-31CD-41EC-9004-7F5CBFDF8B42}" dt="2021-11-23T15:12:41.921" v="0"/>
        <pc:sldMkLst>
          <pc:docMk/>
          <pc:sldMk cId="620389101" sldId="2076137403"/>
        </pc:sldMkLst>
      </pc:sldChg>
      <pc:sldChg chg="modSp add mod">
        <pc:chgData name="Makayla Buckman" userId="370dde9c-768d-4eed-b3ef-48314dd4660c" providerId="ADAL" clId="{6594FB2B-31CD-41EC-9004-7F5CBFDF8B42}" dt="2021-11-23T15:14:12.484" v="35" actId="1076"/>
        <pc:sldMkLst>
          <pc:docMk/>
          <pc:sldMk cId="2996068085" sldId="2076137409"/>
        </pc:sldMkLst>
        <pc:spChg chg="mod">
          <ac:chgData name="Makayla Buckman" userId="370dde9c-768d-4eed-b3ef-48314dd4660c" providerId="ADAL" clId="{6594FB2B-31CD-41EC-9004-7F5CBFDF8B42}" dt="2021-11-23T15:14:12.484" v="35" actId="1076"/>
          <ac:spMkLst>
            <pc:docMk/>
            <pc:sldMk cId="2996068085" sldId="2076137409"/>
            <ac:spMk id="2" creationId="{5340E842-A247-4011-A41F-01BECEC489D4}"/>
          </ac:spMkLst>
        </pc:spChg>
      </pc:sldChg>
      <pc:sldChg chg="add">
        <pc:chgData name="Makayla Buckman" userId="370dde9c-768d-4eed-b3ef-48314dd4660c" providerId="ADAL" clId="{6594FB2B-31CD-41EC-9004-7F5CBFDF8B42}" dt="2021-11-23T15:12:41.921" v="0"/>
        <pc:sldMkLst>
          <pc:docMk/>
          <pc:sldMk cId="895139245" sldId="2076137412"/>
        </pc:sldMkLst>
      </pc:sldChg>
      <pc:sldChg chg="delSp modSp add mod">
        <pc:chgData name="Makayla Buckman" userId="370dde9c-768d-4eed-b3ef-48314dd4660c" providerId="ADAL" clId="{6594FB2B-31CD-41EC-9004-7F5CBFDF8B42}" dt="2021-11-23T15:26:51.252" v="231" actId="1076"/>
        <pc:sldMkLst>
          <pc:docMk/>
          <pc:sldMk cId="2276031126" sldId="2076137420"/>
        </pc:sldMkLst>
        <pc:spChg chg="mod">
          <ac:chgData name="Makayla Buckman" userId="370dde9c-768d-4eed-b3ef-48314dd4660c" providerId="ADAL" clId="{6594FB2B-31CD-41EC-9004-7F5CBFDF8B42}" dt="2021-11-23T15:25:09.949" v="200" actId="20577"/>
          <ac:spMkLst>
            <pc:docMk/>
            <pc:sldMk cId="2276031126" sldId="2076137420"/>
            <ac:spMk id="10" creationId="{706B6E31-8FA4-4A40-9321-BE38C42EE7C9}"/>
          </ac:spMkLst>
        </pc:spChg>
        <pc:spChg chg="mod">
          <ac:chgData name="Makayla Buckman" userId="370dde9c-768d-4eed-b3ef-48314dd4660c" providerId="ADAL" clId="{6594FB2B-31CD-41EC-9004-7F5CBFDF8B42}" dt="2021-11-23T15:25:07.599" v="199" actId="33524"/>
          <ac:spMkLst>
            <pc:docMk/>
            <pc:sldMk cId="2276031126" sldId="2076137420"/>
            <ac:spMk id="11" creationId="{3AF4DC43-2A32-454D-AE7F-FA810E3662FB}"/>
          </ac:spMkLst>
        </pc:spChg>
        <pc:spChg chg="mod">
          <ac:chgData name="Makayla Buckman" userId="370dde9c-768d-4eed-b3ef-48314dd4660c" providerId="ADAL" clId="{6594FB2B-31CD-41EC-9004-7F5CBFDF8B42}" dt="2021-11-23T15:25:20.473" v="227" actId="20577"/>
          <ac:spMkLst>
            <pc:docMk/>
            <pc:sldMk cId="2276031126" sldId="2076137420"/>
            <ac:spMk id="12" creationId="{459E0E8C-BB46-5849-8ABC-CB1E877CD3E8}"/>
          </ac:spMkLst>
        </pc:spChg>
        <pc:spChg chg="del">
          <ac:chgData name="Makayla Buckman" userId="370dde9c-768d-4eed-b3ef-48314dd4660c" providerId="ADAL" clId="{6594FB2B-31CD-41EC-9004-7F5CBFDF8B42}" dt="2021-11-23T15:24:33.925" v="101" actId="478"/>
          <ac:spMkLst>
            <pc:docMk/>
            <pc:sldMk cId="2276031126" sldId="2076137420"/>
            <ac:spMk id="15" creationId="{3B729D48-6F9C-4C4A-A86B-F77D4F63D958}"/>
          </ac:spMkLst>
        </pc:spChg>
        <pc:grpChg chg="mod">
          <ac:chgData name="Makayla Buckman" userId="370dde9c-768d-4eed-b3ef-48314dd4660c" providerId="ADAL" clId="{6594FB2B-31CD-41EC-9004-7F5CBFDF8B42}" dt="2021-11-23T15:26:51.252" v="231" actId="1076"/>
          <ac:grpSpMkLst>
            <pc:docMk/>
            <pc:sldMk cId="2276031126" sldId="2076137420"/>
            <ac:grpSpMk id="2" creationId="{F44BBDD1-070C-4765-9779-19FC9ABB2E73}"/>
          </ac:grpSpMkLst>
        </pc:grpChg>
        <pc:picChg chg="mod">
          <ac:chgData name="Makayla Buckman" userId="370dde9c-768d-4eed-b3ef-48314dd4660c" providerId="ADAL" clId="{6594FB2B-31CD-41EC-9004-7F5CBFDF8B42}" dt="2021-11-23T15:26:29.758" v="229" actId="14826"/>
          <ac:picMkLst>
            <pc:docMk/>
            <pc:sldMk cId="2276031126" sldId="2076137420"/>
            <ac:picMk id="5" creationId="{75F42FA6-DB40-484F-943B-9904A6054358}"/>
          </ac:picMkLst>
        </pc:picChg>
        <pc:picChg chg="mod">
          <ac:chgData name="Makayla Buckman" userId="370dde9c-768d-4eed-b3ef-48314dd4660c" providerId="ADAL" clId="{6594FB2B-31CD-41EC-9004-7F5CBFDF8B42}" dt="2021-11-23T15:26:45.515" v="230" actId="14826"/>
          <ac:picMkLst>
            <pc:docMk/>
            <pc:sldMk cId="2276031126" sldId="2076137420"/>
            <ac:picMk id="6" creationId="{0B9625EC-E254-6D48-AC4A-0E7AC28DE71E}"/>
          </ac:picMkLst>
        </pc:picChg>
        <pc:picChg chg="mod">
          <ac:chgData name="Makayla Buckman" userId="370dde9c-768d-4eed-b3ef-48314dd4660c" providerId="ADAL" clId="{6594FB2B-31CD-41EC-9004-7F5CBFDF8B42}" dt="2021-11-23T15:26:07.031" v="228" actId="14826"/>
          <ac:picMkLst>
            <pc:docMk/>
            <pc:sldMk cId="2276031126" sldId="2076137420"/>
            <ac:picMk id="7" creationId="{15C8F763-67C8-A347-91B1-2BCEEAE22C0C}"/>
          </ac:picMkLst>
        </pc:picChg>
        <pc:picChg chg="del">
          <ac:chgData name="Makayla Buckman" userId="370dde9c-768d-4eed-b3ef-48314dd4660c" providerId="ADAL" clId="{6594FB2B-31CD-41EC-9004-7F5CBFDF8B42}" dt="2021-11-23T15:24:35.354" v="102" actId="478"/>
          <ac:picMkLst>
            <pc:docMk/>
            <pc:sldMk cId="2276031126" sldId="2076137420"/>
            <ac:picMk id="14" creationId="{B014093E-252D-4BA9-917F-13AFDEDC7395}"/>
          </ac:picMkLst>
        </pc:picChg>
      </pc:sldChg>
      <pc:sldChg chg="add del">
        <pc:chgData name="Makayla Buckman" userId="370dde9c-768d-4eed-b3ef-48314dd4660c" providerId="ADAL" clId="{6594FB2B-31CD-41EC-9004-7F5CBFDF8B42}" dt="2021-11-23T15:27:34.033" v="234" actId="2696"/>
        <pc:sldMkLst>
          <pc:docMk/>
          <pc:sldMk cId="2013296889" sldId="2076137422"/>
        </pc:sldMkLst>
      </pc:sldChg>
      <pc:sldChg chg="modSp add del mod">
        <pc:chgData name="Makayla Buckman" userId="370dde9c-768d-4eed-b3ef-48314dd4660c" providerId="ADAL" clId="{6594FB2B-31CD-41EC-9004-7F5CBFDF8B42}" dt="2021-11-23T15:24:07.711" v="97" actId="2696"/>
        <pc:sldMkLst>
          <pc:docMk/>
          <pc:sldMk cId="2167642191" sldId="2076137424"/>
        </pc:sldMkLst>
        <pc:spChg chg="mod">
          <ac:chgData name="Makayla Buckman" userId="370dde9c-768d-4eed-b3ef-48314dd4660c" providerId="ADAL" clId="{6594FB2B-31CD-41EC-9004-7F5CBFDF8B42}" dt="2021-11-23T15:15:32.158" v="66" actId="14100"/>
          <ac:spMkLst>
            <pc:docMk/>
            <pc:sldMk cId="2167642191" sldId="2076137424"/>
            <ac:spMk id="2" creationId="{00417E23-98BA-9448-B634-26E34190EC7E}"/>
          </ac:spMkLst>
        </pc:spChg>
        <pc:spChg chg="mod">
          <ac:chgData name="Makayla Buckman" userId="370dde9c-768d-4eed-b3ef-48314dd4660c" providerId="ADAL" clId="{6594FB2B-31CD-41EC-9004-7F5CBFDF8B42}" dt="2021-11-23T15:16:25.809" v="72" actId="20577"/>
          <ac:spMkLst>
            <pc:docMk/>
            <pc:sldMk cId="2167642191" sldId="2076137424"/>
            <ac:spMk id="4" creationId="{CD3EAE6C-8D08-DC4F-A74B-FBE446859978}"/>
          </ac:spMkLst>
        </pc:spChg>
      </pc:sldChg>
      <pc:sldChg chg="add">
        <pc:chgData name="Makayla Buckman" userId="370dde9c-768d-4eed-b3ef-48314dd4660c" providerId="ADAL" clId="{6594FB2B-31CD-41EC-9004-7F5CBFDF8B42}" dt="2021-11-23T15:12:41.921" v="0"/>
        <pc:sldMkLst>
          <pc:docMk/>
          <pc:sldMk cId="2491540283" sldId="2076137428"/>
        </pc:sldMkLst>
      </pc:sldChg>
      <pc:sldChg chg="modSp del mod">
        <pc:chgData name="Makayla Buckman" userId="370dde9c-768d-4eed-b3ef-48314dd4660c" providerId="ADAL" clId="{6594FB2B-31CD-41EC-9004-7F5CBFDF8B42}" dt="2021-11-23T15:24:16.047" v="99" actId="1076"/>
        <pc:sldMkLst>
          <pc:docMk/>
          <pc:sldMk cId="4287153374" sldId="2076137442"/>
        </pc:sldMkLst>
        <pc:spChg chg="mod">
          <ac:chgData name="Makayla Buckman" userId="370dde9c-768d-4eed-b3ef-48314dd4660c" providerId="ADAL" clId="{6594FB2B-31CD-41EC-9004-7F5CBFDF8B42}" dt="2021-11-23T15:24:16.047" v="99" actId="1076"/>
          <ac:spMkLst>
            <pc:docMk/>
            <pc:sldMk cId="4287153374" sldId="2076137442"/>
            <ac:spMk id="3" creationId="{E7E3BF0B-E55A-1645-8D96-318BCC226F5A}"/>
          </ac:spMkLst>
        </pc:spChg>
      </pc:sldChg>
      <pc:sldChg chg="addSp delSp modSp mod ord">
        <pc:chgData name="Makayla Buckman" userId="370dde9c-768d-4eed-b3ef-48314dd4660c" providerId="ADAL" clId="{6594FB2B-31CD-41EC-9004-7F5CBFDF8B42}" dt="2021-11-23T15:29:44.396" v="507" actId="404"/>
        <pc:sldMkLst>
          <pc:docMk/>
          <pc:sldMk cId="1519689746" sldId="2076137443"/>
        </pc:sldMkLst>
        <pc:spChg chg="del mod">
          <ac:chgData name="Makayla Buckman" userId="370dde9c-768d-4eed-b3ef-48314dd4660c" providerId="ADAL" clId="{6594FB2B-31CD-41EC-9004-7F5CBFDF8B42}" dt="2021-11-23T15:28:25.172" v="281" actId="478"/>
          <ac:spMkLst>
            <pc:docMk/>
            <pc:sldMk cId="1519689746" sldId="2076137443"/>
            <ac:spMk id="5" creationId="{2B59674F-5C62-3148-8B8B-BD9256820004}"/>
          </ac:spMkLst>
        </pc:spChg>
        <pc:spChg chg="add mod">
          <ac:chgData name="Makayla Buckman" userId="370dde9c-768d-4eed-b3ef-48314dd4660c" providerId="ADAL" clId="{6594FB2B-31CD-41EC-9004-7F5CBFDF8B42}" dt="2021-11-23T15:29:44.396" v="507" actId="404"/>
          <ac:spMkLst>
            <pc:docMk/>
            <pc:sldMk cId="1519689746" sldId="2076137443"/>
            <ac:spMk id="7" creationId="{DAFA1403-60BA-41D8-9904-2AB33DD483A8}"/>
          </ac:spMkLst>
        </pc:spChg>
      </pc:sldChg>
      <pc:sldMasterChg chg="delSldLayout modSldLayout">
        <pc:chgData name="Makayla Buckman" userId="370dde9c-768d-4eed-b3ef-48314dd4660c" providerId="ADAL" clId="{6594FB2B-31CD-41EC-9004-7F5CBFDF8B42}" dt="2021-11-23T15:24:07.711" v="97" actId="2696"/>
        <pc:sldMasterMkLst>
          <pc:docMk/>
          <pc:sldMasterMk cId="2627819900" sldId="2147483660"/>
        </pc:sldMasterMkLst>
        <pc:sldLayoutChg chg="modSp del mod">
          <pc:chgData name="Makayla Buckman" userId="370dde9c-768d-4eed-b3ef-48314dd4660c" providerId="ADAL" clId="{6594FB2B-31CD-41EC-9004-7F5CBFDF8B42}" dt="2021-11-23T15:24:07.711" v="97" actId="2696"/>
          <pc:sldLayoutMkLst>
            <pc:docMk/>
            <pc:sldMasterMk cId="2627819900" sldId="2147483660"/>
            <pc:sldLayoutMk cId="958698611" sldId="2147483692"/>
          </pc:sldLayoutMkLst>
          <pc:picChg chg="mod">
            <ac:chgData name="Makayla Buckman" userId="370dde9c-768d-4eed-b3ef-48314dd4660c" providerId="ADAL" clId="{6594FB2B-31CD-41EC-9004-7F5CBFDF8B42}" dt="2021-11-23T15:15:12.736" v="39" actId="1076"/>
            <ac:picMkLst>
              <pc:docMk/>
              <pc:sldMasterMk cId="2627819900" sldId="2147483660"/>
              <pc:sldLayoutMk cId="958698611" sldId="2147483692"/>
              <ac:picMk id="10" creationId="{8D8415D5-134E-B04B-995B-331E350E47F6}"/>
            </ac:picMkLst>
          </pc:pic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6B88260-2E36-C741-B250-486674EF2C4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7E7D305-C9E4-F946-A09A-A191755A8816}" type="slidenum">
              <a:rPr lang="en-US" smtClean="0"/>
              <a:t>‹#›</a:t>
            </a:fld>
            <a:endParaRPr lang="en-US"/>
          </a:p>
        </p:txBody>
      </p:sp>
    </p:spTree>
    <p:extLst>
      <p:ext uri="{BB962C8B-B14F-4D97-AF65-F5344CB8AC3E}">
        <p14:creationId xmlns:p14="http://schemas.microsoft.com/office/powerpoint/2010/main" val="37917507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EAFAAB-CE6F-4B4A-8188-6C672DF19DEB}" type="datetimeFigureOut">
              <a:rPr lang="en-US" smtClean="0"/>
              <a:t>10/13/22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9A200B-2741-C144-8BB0-60DCB93D9A09}" type="slidenum">
              <a:rPr lang="en-US" smtClean="0"/>
              <a:t>‹#›</a:t>
            </a:fld>
            <a:endParaRPr lang="en-US"/>
          </a:p>
        </p:txBody>
      </p:sp>
    </p:spTree>
    <p:extLst>
      <p:ext uri="{BB962C8B-B14F-4D97-AF65-F5344CB8AC3E}">
        <p14:creationId xmlns:p14="http://schemas.microsoft.com/office/powerpoint/2010/main" val="1030405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spc="100">
              <a:solidFill>
                <a:schemeClr val="tx1"/>
              </a:solidFill>
              <a:effectLst/>
              <a:latin typeface="+mn-lt"/>
              <a:ea typeface="+mn-ea"/>
              <a:cs typeface="+mn-cs"/>
            </a:endParaRPr>
          </a:p>
          <a:p>
            <a:endParaRPr lang="en-US" sz="1200" b="1" spc="100">
              <a:solidFill>
                <a:srgbClr val="265EAC"/>
              </a:solidFill>
              <a:latin typeface="Source Sans Pro" panose="020B0503030403020204" pitchFamily="34" charset="0"/>
              <a:ea typeface="Source Sans Pro" panose="020B050303040302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990699-C677-5C4E-A3B8-966BE8708B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1495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https://totalexpert.com/co-marketing/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4AFAC6-DEA9-E94A-A956-F0E3CBB962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188136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18.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1.xml"/><Relationship Id="rId5" Type="http://schemas.openxmlformats.org/officeDocument/2006/relationships/image" Target="../media/image22.png"/><Relationship Id="rId4" Type="http://schemas.openxmlformats.org/officeDocument/2006/relationships/image" Target="../media/image18.png"/></Relationships>
</file>

<file path=ppt/slideLayouts/_rels/slideLayout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18.png"/><Relationship Id="rId4" Type="http://schemas.openxmlformats.org/officeDocument/2006/relationships/image" Target="../media/image2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image" Target="../media/image27.png"/><Relationship Id="rId16" Type="http://schemas.openxmlformats.org/officeDocument/2006/relationships/image" Target="../media/image41.png"/><Relationship Id="rId1" Type="http://schemas.openxmlformats.org/officeDocument/2006/relationships/slideMaster" Target="../slideMasters/slideMaster1.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Master" Target="../slideMasters/slideMaster1.xml"/><Relationship Id="rId4" Type="http://schemas.openxmlformats.org/officeDocument/2006/relationships/image" Target="../media/image44.sv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Master" Target="../slideMasters/slideMaster2.xml"/><Relationship Id="rId4" Type="http://schemas.openxmlformats.org/officeDocument/2006/relationships/image" Target="../media/image44.sv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hyperlink" Target="https://fonts.google.com/specimen/DM+Serif+Display?query=dm+serif" TargetMode="External"/><Relationship Id="rId2" Type="http://schemas.openxmlformats.org/officeDocument/2006/relationships/hyperlink" Target="https://fonts.google.com/specimen/Barlow?query=barlow" TargetMode="External"/><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svg"/></Relationships>
</file>

<file path=ppt/slideLayouts/_rels/slideLayout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Option 1">
    <p:spTree>
      <p:nvGrpSpPr>
        <p:cNvPr id="1" name=""/>
        <p:cNvGrpSpPr/>
        <p:nvPr/>
      </p:nvGrpSpPr>
      <p:grpSpPr>
        <a:xfrm>
          <a:off x="0" y="0"/>
          <a:ext cx="0" cy="0"/>
          <a:chOff x="0" y="0"/>
          <a:chExt cx="0" cy="0"/>
        </a:xfrm>
      </p:grpSpPr>
      <p:pic>
        <p:nvPicPr>
          <p:cNvPr id="15" name="Picture 14" descr="A picture containing outdoor, sitting, table, computer&#10;&#10;Description automatically generated">
            <a:extLst>
              <a:ext uri="{FF2B5EF4-FFF2-40B4-BE49-F238E27FC236}">
                <a16:creationId xmlns:a16="http://schemas.microsoft.com/office/drawing/2014/main" id="{EAE228F3-1F24-8541-8EF1-8FCB598C81CF}"/>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0"/>
            <a:ext cx="9148572" cy="5143500"/>
          </a:xfrm>
          <a:prstGeom prst="rect">
            <a:avLst/>
          </a:prstGeom>
        </p:spPr>
      </p:pic>
      <p:sp>
        <p:nvSpPr>
          <p:cNvPr id="7" name="Rectangle 6">
            <a:extLst>
              <a:ext uri="{FF2B5EF4-FFF2-40B4-BE49-F238E27FC236}">
                <a16:creationId xmlns:a16="http://schemas.microsoft.com/office/drawing/2014/main" id="{51503D3F-0765-9444-93B5-4E7D22A2F204}"/>
              </a:ext>
            </a:extLst>
          </p:cNvPr>
          <p:cNvSpPr/>
          <p:nvPr userDrawn="1"/>
        </p:nvSpPr>
        <p:spPr>
          <a:xfrm rot="10800000">
            <a:off x="0" y="0"/>
            <a:ext cx="9144000" cy="5143500"/>
          </a:xfrm>
          <a:prstGeom prst="rect">
            <a:avLst/>
          </a:prstGeom>
          <a:gradFill>
            <a:gsLst>
              <a:gs pos="27000">
                <a:srgbClr val="132C45">
                  <a:lumMod val="100000"/>
                  <a:alpha val="92000"/>
                </a:srgbClr>
              </a:gs>
              <a:gs pos="100000">
                <a:srgbClr val="265EAC">
                  <a:alpha val="76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ource Sans Pro" panose="020B0503030403020204" pitchFamily="34" charset="0"/>
            </a:endParaRPr>
          </a:p>
        </p:txBody>
      </p:sp>
      <p:sp>
        <p:nvSpPr>
          <p:cNvPr id="2" name="Title 1"/>
          <p:cNvSpPr>
            <a:spLocks noGrp="1"/>
          </p:cNvSpPr>
          <p:nvPr>
            <p:ph type="ctrTitle" hasCustomPrompt="1"/>
          </p:nvPr>
        </p:nvSpPr>
        <p:spPr>
          <a:xfrm>
            <a:off x="832954" y="1643865"/>
            <a:ext cx="7478092" cy="1135377"/>
          </a:xfrm>
          <a:prstGeom prst="rect">
            <a:avLst/>
          </a:prstGeom>
        </p:spPr>
        <p:txBody>
          <a:bodyPr anchor="ctr" anchorCtr="0">
            <a:noAutofit/>
          </a:bodyPr>
          <a:lstStyle>
            <a:lvl1pPr algn="ctr">
              <a:defRPr sz="3600" b="1" cap="all" spc="300" baseline="0">
                <a:solidFill>
                  <a:srgbClr val="FFFFFF"/>
                </a:solidFill>
                <a:latin typeface="Source Sans Pro" panose="020B0503030403020204" pitchFamily="34" charset="0"/>
                <a:ea typeface="Source Sans Pro" panose="020B0503030403020204" pitchFamily="34" charset="0"/>
              </a:defRPr>
            </a:lvl1pPr>
          </a:lstStyle>
          <a:p>
            <a:r>
              <a:rPr lang="en-US"/>
              <a:t>YOUR HEADLINE GOES HERE</a:t>
            </a:r>
            <a:br>
              <a:rPr lang="en-US"/>
            </a:br>
            <a:r>
              <a:rPr lang="en-US"/>
              <a:t>IN 36PT FONT-ALL CAPS</a:t>
            </a:r>
          </a:p>
        </p:txBody>
      </p:sp>
      <p:sp>
        <p:nvSpPr>
          <p:cNvPr id="3" name="Subtitle 2"/>
          <p:cNvSpPr>
            <a:spLocks noGrp="1"/>
          </p:cNvSpPr>
          <p:nvPr>
            <p:ph type="subTitle" idx="1" hasCustomPrompt="1"/>
          </p:nvPr>
        </p:nvSpPr>
        <p:spPr>
          <a:xfrm>
            <a:off x="1142999" y="2989221"/>
            <a:ext cx="6858000" cy="832766"/>
          </a:xfrm>
          <a:prstGeom prst="rect">
            <a:avLst/>
          </a:prstGeom>
        </p:spPr>
        <p:txBody>
          <a:bodyPr anchor="ctr" anchorCtr="0">
            <a:noAutofit/>
          </a:bodyPr>
          <a:lstStyle>
            <a:lvl1pPr marL="0" indent="0" algn="ctr">
              <a:buNone/>
              <a:defRPr sz="1800">
                <a:solidFill>
                  <a:srgbClr val="FFFFFF"/>
                </a:solidFill>
                <a:latin typeface="Source Sans Pro" panose="020B0503030403020204" pitchFamily="34" charset="0"/>
                <a:ea typeface="Source Sans Pro" panose="020B0503030403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Your subtitle goes here. It should be sized 18pt. </a:t>
            </a:r>
          </a:p>
          <a:p>
            <a:r>
              <a:rPr lang="en-US"/>
              <a:t>Your subhead should not be longer than two lines  </a:t>
            </a:r>
          </a:p>
        </p:txBody>
      </p:sp>
      <p:pic>
        <p:nvPicPr>
          <p:cNvPr id="8" name="Picture 7" descr="A picture containing drawing, light&#10;&#10;Description automatically generated">
            <a:extLst>
              <a:ext uri="{FF2B5EF4-FFF2-40B4-BE49-F238E27FC236}">
                <a16:creationId xmlns:a16="http://schemas.microsoft.com/office/drawing/2014/main" id="{9D752BEC-F80A-F545-8FD7-EDC7AEA66A1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80200" y="337747"/>
            <a:ext cx="1844053" cy="379875"/>
          </a:xfrm>
          <a:prstGeom prst="rect">
            <a:avLst/>
          </a:prstGeom>
        </p:spPr>
      </p:pic>
      <p:sp>
        <p:nvSpPr>
          <p:cNvPr id="14" name="TextBox 13">
            <a:extLst>
              <a:ext uri="{FF2B5EF4-FFF2-40B4-BE49-F238E27FC236}">
                <a16:creationId xmlns:a16="http://schemas.microsoft.com/office/drawing/2014/main" id="{04200EC8-E2D8-C745-9A3B-D817DA5E2DD8}"/>
              </a:ext>
            </a:extLst>
          </p:cNvPr>
          <p:cNvSpPr txBox="1"/>
          <p:nvPr userDrawn="1"/>
        </p:nvSpPr>
        <p:spPr>
          <a:xfrm>
            <a:off x="5867743" y="4890283"/>
            <a:ext cx="3185487" cy="146194"/>
          </a:xfrm>
          <a:prstGeom prst="rect">
            <a:avLst/>
          </a:prstGeom>
          <a:noFill/>
        </p:spPr>
        <p:txBody>
          <a:bodyPr wrap="none" rtlCol="0">
            <a:spAutoFit/>
          </a:bodyPr>
          <a:lstStyle/>
          <a:p>
            <a:r>
              <a:rPr lang="en-US" sz="350" b="0" i="0">
                <a:solidFill>
                  <a:schemeClr val="bg1">
                    <a:lumMod val="75000"/>
                  </a:schemeClr>
                </a:solidFill>
                <a:latin typeface="Source Sans Pro" panose="020B0503030403020204" pitchFamily="34" charset="0"/>
                <a:ea typeface="Source Sans Pro" panose="020B0503030403020204" pitchFamily="34" charset="0"/>
                <a:cs typeface="Calibri" panose="020F0502020204030204" pitchFamily="34" charset="0"/>
              </a:rPr>
              <a:t>Proprietary and confidential. No part of this document may be disclosed in any manner to a third party without the express prior written consent of Total Expert.</a:t>
            </a:r>
          </a:p>
        </p:txBody>
      </p:sp>
      <p:sp>
        <p:nvSpPr>
          <p:cNvPr id="4" name="Slide Number Placeholder 3">
            <a:extLst>
              <a:ext uri="{FF2B5EF4-FFF2-40B4-BE49-F238E27FC236}">
                <a16:creationId xmlns:a16="http://schemas.microsoft.com/office/drawing/2014/main" id="{E8BE7613-555A-8B4E-9782-5AD9D7C2686A}"/>
              </a:ext>
            </a:extLst>
          </p:cNvPr>
          <p:cNvSpPr>
            <a:spLocks noGrp="1"/>
          </p:cNvSpPr>
          <p:nvPr>
            <p:ph type="sldNum" sz="quarter" idx="10"/>
          </p:nvPr>
        </p:nvSpPr>
        <p:spPr>
          <a:xfrm>
            <a:off x="6845407" y="4615645"/>
            <a:ext cx="2057400" cy="274637"/>
          </a:xfrm>
        </p:spPr>
        <p:txBody>
          <a:bodyPr/>
          <a:lstStyle>
            <a:lvl1pPr>
              <a:defRPr>
                <a:latin typeface="Source Sans Pro" panose="020B0503030403020204" pitchFamily="34" charset="0"/>
                <a:ea typeface="Source Sans Pro" panose="020B0503030403020204" pitchFamily="34" charset="0"/>
              </a:defRPr>
            </a:lvl1pPr>
          </a:lstStyle>
          <a:p>
            <a:fld id="{C8BE66AC-5218-0B4F-AB2A-045F9DC5AD06}" type="slidenum">
              <a:rPr lang="en-US" smtClean="0"/>
              <a:pPr/>
              <a:t>‹#›</a:t>
            </a:fld>
            <a:endParaRPr lang="en-US"/>
          </a:p>
        </p:txBody>
      </p:sp>
    </p:spTree>
    <p:extLst>
      <p:ext uri="{BB962C8B-B14F-4D97-AF65-F5344CB8AC3E}">
        <p14:creationId xmlns:p14="http://schemas.microsoft.com/office/powerpoint/2010/main" val="8296946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 Screen 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2207" y="564789"/>
            <a:ext cx="8399585" cy="432738"/>
          </a:xfrm>
          <a:prstGeom prst="rect">
            <a:avLst/>
          </a:prstGeom>
        </p:spPr>
        <p:txBody>
          <a:bodyPr>
            <a:normAutofit/>
          </a:bodyPr>
          <a:lstStyle>
            <a:lvl1pPr algn="ctr">
              <a:defRPr sz="3200" b="1" cap="all" spc="300" baseline="0">
                <a:solidFill>
                  <a:srgbClr val="132C45"/>
                </a:solidFill>
                <a:latin typeface="Source Sans Pro" panose="020B0503030403020204" pitchFamily="34" charset="0"/>
                <a:ea typeface="Source Sans Pro" panose="020B0503030403020204" pitchFamily="34" charset="0"/>
              </a:defRPr>
            </a:lvl1pPr>
          </a:lstStyle>
          <a:p>
            <a:r>
              <a:rPr lang="en-US"/>
              <a:t>YOUR LONG HEADLINE GOES HERE </a:t>
            </a:r>
          </a:p>
        </p:txBody>
      </p:sp>
      <p:sp>
        <p:nvSpPr>
          <p:cNvPr id="9" name="Text Placeholder 8">
            <a:extLst>
              <a:ext uri="{FF2B5EF4-FFF2-40B4-BE49-F238E27FC236}">
                <a16:creationId xmlns:a16="http://schemas.microsoft.com/office/drawing/2014/main" id="{4674F4C7-ED3D-EA4C-A105-64306C77D197}"/>
              </a:ext>
            </a:extLst>
          </p:cNvPr>
          <p:cNvSpPr>
            <a:spLocks noGrp="1"/>
          </p:cNvSpPr>
          <p:nvPr>
            <p:ph type="body" sz="quarter" idx="10" hasCustomPrompt="1"/>
          </p:nvPr>
        </p:nvSpPr>
        <p:spPr>
          <a:xfrm>
            <a:off x="810275" y="1599982"/>
            <a:ext cx="7523451" cy="1990725"/>
          </a:xfrm>
          <a:prstGeom prst="rect">
            <a:avLst/>
          </a:prstGeom>
        </p:spPr>
        <p:txBody>
          <a:bodyPr/>
          <a:lstStyle>
            <a:lvl1pPr marL="0" indent="0">
              <a:buNone/>
              <a:defRPr/>
            </a:lvl1pPr>
          </a:lstStyle>
          <a:p>
            <a:pPr algn="ctr">
              <a:lnSpc>
                <a:spcPct val="150000"/>
              </a:lnSpc>
            </a:pPr>
            <a:r>
              <a:rPr lang="en-US" sz="1600" b="0" spc="0">
                <a:latin typeface="Source Sans Pro" panose="020B0503030403020204" pitchFamily="34" charset="0"/>
                <a:ea typeface="Source Sans Pro" panose="020B0503030403020204" pitchFamily="34" charset="0"/>
              </a:rPr>
              <a:t>Your body copy goes here. It should be 14pt font sizing and maintain 1.5 spaces in between lines. Keep you body copy succinct. Very few properly digest two paragraphs worth of copy in a PowerPoint presentation. Less is more. Let your deck reinforce what you’re saying to prospects and customers. </a:t>
            </a:r>
          </a:p>
        </p:txBody>
      </p:sp>
      <p:sp>
        <p:nvSpPr>
          <p:cNvPr id="6" name="TextBox 5">
            <a:extLst>
              <a:ext uri="{FF2B5EF4-FFF2-40B4-BE49-F238E27FC236}">
                <a16:creationId xmlns:a16="http://schemas.microsoft.com/office/drawing/2014/main" id="{770D71EB-73FB-5A47-B8F9-62C5BC09D29B}"/>
              </a:ext>
            </a:extLst>
          </p:cNvPr>
          <p:cNvSpPr txBox="1"/>
          <p:nvPr userDrawn="1"/>
        </p:nvSpPr>
        <p:spPr>
          <a:xfrm>
            <a:off x="5867743" y="4890283"/>
            <a:ext cx="3185487" cy="146194"/>
          </a:xfrm>
          <a:prstGeom prst="rect">
            <a:avLst/>
          </a:prstGeom>
          <a:noFill/>
        </p:spPr>
        <p:txBody>
          <a:bodyPr wrap="none" rtlCol="0">
            <a:spAutoFit/>
          </a:bodyPr>
          <a:lstStyle/>
          <a:p>
            <a:r>
              <a:rPr lang="en-US" sz="350" b="0" i="0">
                <a:solidFill>
                  <a:schemeClr val="bg1">
                    <a:lumMod val="75000"/>
                  </a:schemeClr>
                </a:solidFill>
                <a:latin typeface="Source Sans Pro" panose="020B0503030403020204" pitchFamily="34" charset="0"/>
                <a:ea typeface="Source Sans Pro" panose="020B0503030403020204" pitchFamily="34" charset="0"/>
                <a:cs typeface="Calibri" panose="020F0502020204030204" pitchFamily="34" charset="0"/>
              </a:rPr>
              <a:t>Proprietary and confidential. No part of this document may be disclosed in any manner to a third party without the express prior written consent of Total Expert.</a:t>
            </a:r>
          </a:p>
        </p:txBody>
      </p:sp>
      <p:pic>
        <p:nvPicPr>
          <p:cNvPr id="10" name="Graphic 9">
            <a:extLst>
              <a:ext uri="{FF2B5EF4-FFF2-40B4-BE49-F238E27FC236}">
                <a16:creationId xmlns:a16="http://schemas.microsoft.com/office/drawing/2014/main" id="{5CBF20DD-A7F3-F94A-BE0D-53913F740F9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296942" y="1228635"/>
            <a:ext cx="550116" cy="87785"/>
          </a:xfrm>
          <a:prstGeom prst="rect">
            <a:avLst/>
          </a:prstGeom>
        </p:spPr>
      </p:pic>
      <p:sp>
        <p:nvSpPr>
          <p:cNvPr id="7" name="Slide Number Placeholder 3">
            <a:extLst>
              <a:ext uri="{FF2B5EF4-FFF2-40B4-BE49-F238E27FC236}">
                <a16:creationId xmlns:a16="http://schemas.microsoft.com/office/drawing/2014/main" id="{4E63D0F3-A3C8-7446-8C9B-FAFA0BCE8EB6}"/>
              </a:ext>
            </a:extLst>
          </p:cNvPr>
          <p:cNvSpPr>
            <a:spLocks noGrp="1"/>
          </p:cNvSpPr>
          <p:nvPr>
            <p:ph type="sldNum" sz="quarter" idx="24"/>
          </p:nvPr>
        </p:nvSpPr>
        <p:spPr>
          <a:xfrm>
            <a:off x="6845407" y="4615645"/>
            <a:ext cx="2057400" cy="274637"/>
          </a:xfrm>
        </p:spPr>
        <p:txBody>
          <a:bodyPr/>
          <a:lstStyle>
            <a:lvl1pPr>
              <a:defRPr>
                <a:solidFill>
                  <a:schemeClr val="bg1">
                    <a:lumMod val="75000"/>
                  </a:schemeClr>
                </a:solidFill>
                <a:latin typeface="Source Sans Pro" panose="020B0503030403020204" pitchFamily="34" charset="0"/>
                <a:ea typeface="Source Sans Pro" panose="020B0503030403020204" pitchFamily="34" charset="0"/>
              </a:defRPr>
            </a:lvl1pPr>
          </a:lstStyle>
          <a:p>
            <a:fld id="{C8BE66AC-5218-0B4F-AB2A-045F9DC5AD06}" type="slidenum">
              <a:rPr lang="en-US" smtClean="0"/>
              <a:pPr/>
              <a:t>‹#›</a:t>
            </a:fld>
            <a:endParaRPr lang="en-US"/>
          </a:p>
        </p:txBody>
      </p:sp>
    </p:spTree>
    <p:extLst>
      <p:ext uri="{BB962C8B-B14F-4D97-AF65-F5344CB8AC3E}">
        <p14:creationId xmlns:p14="http://schemas.microsoft.com/office/powerpoint/2010/main" val="37682615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FBB8581-FF83-2648-84F6-4D0D502CB3A4}"/>
              </a:ext>
            </a:extLst>
          </p:cNvPr>
          <p:cNvSpPr/>
          <p:nvPr userDrawn="1"/>
        </p:nvSpPr>
        <p:spPr>
          <a:xfrm>
            <a:off x="0" y="0"/>
            <a:ext cx="9144000" cy="5143500"/>
          </a:xfrm>
          <a:prstGeom prst="rect">
            <a:avLst/>
          </a:prstGeom>
          <a:solidFill>
            <a:srgbClr val="132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2" b="0" i="0">
              <a:latin typeface="Source Sans Pro" panose="020B0503030403020204" pitchFamily="34" charset="0"/>
            </a:endParaRPr>
          </a:p>
        </p:txBody>
      </p:sp>
      <p:sp>
        <p:nvSpPr>
          <p:cNvPr id="5" name="Rectangle 4">
            <a:extLst>
              <a:ext uri="{FF2B5EF4-FFF2-40B4-BE49-F238E27FC236}">
                <a16:creationId xmlns:a16="http://schemas.microsoft.com/office/drawing/2014/main" id="{C462ECEB-2BCD-1749-9DED-80F1A670F7AE}"/>
              </a:ext>
            </a:extLst>
          </p:cNvPr>
          <p:cNvSpPr/>
          <p:nvPr userDrawn="1"/>
        </p:nvSpPr>
        <p:spPr>
          <a:xfrm rot="10800000">
            <a:off x="0" y="0"/>
            <a:ext cx="9144000" cy="5143500"/>
          </a:xfrm>
          <a:prstGeom prst="rect">
            <a:avLst/>
          </a:prstGeom>
          <a:gradFill flip="none" rotWithShape="1">
            <a:gsLst>
              <a:gs pos="19000">
                <a:srgbClr val="265EAC"/>
              </a:gs>
              <a:gs pos="94000">
                <a:srgbClr val="265EAC">
                  <a:alpha val="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2" b="0" i="0">
              <a:latin typeface="Source Sans Pro" panose="020B0503030403020204" pitchFamily="34" charset="0"/>
            </a:endParaRPr>
          </a:p>
        </p:txBody>
      </p:sp>
      <p:pic>
        <p:nvPicPr>
          <p:cNvPr id="8" name="Picture 7">
            <a:extLst>
              <a:ext uri="{FF2B5EF4-FFF2-40B4-BE49-F238E27FC236}">
                <a16:creationId xmlns:a16="http://schemas.microsoft.com/office/drawing/2014/main" id="{2D2103E0-3A56-284F-8691-1EDE17DABF57}"/>
              </a:ext>
            </a:extLst>
          </p:cNvPr>
          <p:cNvPicPr>
            <a:picLocks noChangeAspect="1"/>
          </p:cNvPicPr>
          <p:nvPr userDrawn="1"/>
        </p:nvPicPr>
        <p:blipFill>
          <a:blip r:embed="rId2"/>
          <a:stretch>
            <a:fillRect/>
          </a:stretch>
        </p:blipFill>
        <p:spPr>
          <a:xfrm>
            <a:off x="0" y="0"/>
            <a:ext cx="6221187" cy="5100846"/>
          </a:xfrm>
          <a:prstGeom prst="rect">
            <a:avLst/>
          </a:prstGeom>
        </p:spPr>
      </p:pic>
      <p:pic>
        <p:nvPicPr>
          <p:cNvPr id="11" name="Graphic 10">
            <a:extLst>
              <a:ext uri="{FF2B5EF4-FFF2-40B4-BE49-F238E27FC236}">
                <a16:creationId xmlns:a16="http://schemas.microsoft.com/office/drawing/2014/main" id="{B712C4BF-EFCB-E444-A8BB-1D1D58544C85}"/>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48163" y="3088589"/>
            <a:ext cx="447675" cy="71438"/>
          </a:xfrm>
          <a:prstGeom prst="rect">
            <a:avLst/>
          </a:prstGeom>
        </p:spPr>
      </p:pic>
      <p:sp>
        <p:nvSpPr>
          <p:cNvPr id="7" name="Text Placeholder 6">
            <a:extLst>
              <a:ext uri="{FF2B5EF4-FFF2-40B4-BE49-F238E27FC236}">
                <a16:creationId xmlns:a16="http://schemas.microsoft.com/office/drawing/2014/main" id="{BA96A3E7-E7EB-1644-B9B8-E845E1A6D834}"/>
              </a:ext>
            </a:extLst>
          </p:cNvPr>
          <p:cNvSpPr>
            <a:spLocks noGrp="1"/>
          </p:cNvSpPr>
          <p:nvPr>
            <p:ph type="body" sz="quarter" idx="10" hasCustomPrompt="1"/>
          </p:nvPr>
        </p:nvSpPr>
        <p:spPr>
          <a:xfrm>
            <a:off x="1377156" y="1973301"/>
            <a:ext cx="6389687" cy="791151"/>
          </a:xfrm>
          <a:prstGeom prst="rect">
            <a:avLst/>
          </a:prstGeom>
        </p:spPr>
        <p:txBody>
          <a:bodyPr>
            <a:noAutofit/>
          </a:bodyPr>
          <a:lstStyle>
            <a:lvl1pPr marL="0" indent="0" algn="ctr">
              <a:buNone/>
              <a:defRPr sz="2800" b="1" cap="all" spc="300" baseline="0">
                <a:solidFill>
                  <a:schemeClr val="bg1"/>
                </a:solidFill>
              </a:defRPr>
            </a:lvl1pPr>
          </a:lstStyle>
          <a:p>
            <a:pPr lvl="0"/>
            <a:r>
              <a:rPr lang="en-US"/>
              <a:t>USE THIS SLIDE TO TRANSITION TALKING POINTS </a:t>
            </a:r>
          </a:p>
        </p:txBody>
      </p:sp>
      <p:sp>
        <p:nvSpPr>
          <p:cNvPr id="10" name="TextBox 9">
            <a:extLst>
              <a:ext uri="{FF2B5EF4-FFF2-40B4-BE49-F238E27FC236}">
                <a16:creationId xmlns:a16="http://schemas.microsoft.com/office/drawing/2014/main" id="{93B84087-32C6-AA4D-9EEE-679A7425B30D}"/>
              </a:ext>
            </a:extLst>
          </p:cNvPr>
          <p:cNvSpPr txBox="1"/>
          <p:nvPr userDrawn="1"/>
        </p:nvSpPr>
        <p:spPr>
          <a:xfrm>
            <a:off x="5867743" y="4890283"/>
            <a:ext cx="3185487" cy="146194"/>
          </a:xfrm>
          <a:prstGeom prst="rect">
            <a:avLst/>
          </a:prstGeom>
          <a:noFill/>
        </p:spPr>
        <p:txBody>
          <a:bodyPr wrap="none" rtlCol="0">
            <a:spAutoFit/>
          </a:bodyPr>
          <a:lstStyle/>
          <a:p>
            <a:r>
              <a:rPr lang="en-US" sz="350" b="0" i="0">
                <a:solidFill>
                  <a:schemeClr val="bg1">
                    <a:lumMod val="75000"/>
                  </a:schemeClr>
                </a:solidFill>
                <a:latin typeface="Source Sans Pro" panose="020B0503030403020204" pitchFamily="34" charset="0"/>
                <a:ea typeface="Source Sans Pro" panose="020B0503030403020204" pitchFamily="34" charset="0"/>
                <a:cs typeface="Calibri" panose="020F0502020204030204" pitchFamily="34" charset="0"/>
              </a:rPr>
              <a:t>Proprietary and confidential. No part of this document may be disclosed in any manner to a third party without the express prior written consent of Total Expert.</a:t>
            </a:r>
          </a:p>
        </p:txBody>
      </p:sp>
      <p:sp>
        <p:nvSpPr>
          <p:cNvPr id="9" name="Slide Number Placeholder 3">
            <a:extLst>
              <a:ext uri="{FF2B5EF4-FFF2-40B4-BE49-F238E27FC236}">
                <a16:creationId xmlns:a16="http://schemas.microsoft.com/office/drawing/2014/main" id="{BC2B1805-C52F-4847-911B-8226328A29FF}"/>
              </a:ext>
            </a:extLst>
          </p:cNvPr>
          <p:cNvSpPr>
            <a:spLocks noGrp="1"/>
          </p:cNvSpPr>
          <p:nvPr>
            <p:ph type="sldNum" sz="quarter" idx="24"/>
          </p:nvPr>
        </p:nvSpPr>
        <p:spPr>
          <a:xfrm>
            <a:off x="6845407" y="4615645"/>
            <a:ext cx="2057400" cy="274637"/>
          </a:xfrm>
        </p:spPr>
        <p:txBody>
          <a:bodyPr/>
          <a:lstStyle>
            <a:lvl1pPr>
              <a:defRPr>
                <a:solidFill>
                  <a:srgbClr val="FFFFFF"/>
                </a:solidFill>
                <a:latin typeface="Source Sans Pro" panose="020B0503030403020204" pitchFamily="34" charset="0"/>
                <a:ea typeface="Source Sans Pro" panose="020B0503030403020204" pitchFamily="34" charset="0"/>
              </a:defRPr>
            </a:lvl1pPr>
          </a:lstStyle>
          <a:p>
            <a:fld id="{C8BE66AC-5218-0B4F-AB2A-045F9DC5AD06}" type="slidenum">
              <a:rPr lang="en-US" smtClean="0"/>
              <a:pPr/>
              <a:t>‹#›</a:t>
            </a:fld>
            <a:endParaRPr lang="en-US"/>
          </a:p>
        </p:txBody>
      </p:sp>
    </p:spTree>
    <p:extLst>
      <p:ext uri="{BB962C8B-B14F-4D97-AF65-F5344CB8AC3E}">
        <p14:creationId xmlns:p14="http://schemas.microsoft.com/office/powerpoint/2010/main" val="21929626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ransition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FBB8581-FF83-2648-84F6-4D0D502CB3A4}"/>
              </a:ext>
            </a:extLst>
          </p:cNvPr>
          <p:cNvSpPr/>
          <p:nvPr userDrawn="1"/>
        </p:nvSpPr>
        <p:spPr>
          <a:xfrm>
            <a:off x="0" y="0"/>
            <a:ext cx="9144000" cy="5143500"/>
          </a:xfrm>
          <a:prstGeom prst="rect">
            <a:avLst/>
          </a:prstGeom>
          <a:solidFill>
            <a:srgbClr val="132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2" b="0" i="0">
              <a:latin typeface="Source Sans Pro" panose="020B0503030403020204" pitchFamily="34" charset="0"/>
            </a:endParaRPr>
          </a:p>
        </p:txBody>
      </p:sp>
      <p:sp>
        <p:nvSpPr>
          <p:cNvPr id="5" name="Rectangle 4">
            <a:extLst>
              <a:ext uri="{FF2B5EF4-FFF2-40B4-BE49-F238E27FC236}">
                <a16:creationId xmlns:a16="http://schemas.microsoft.com/office/drawing/2014/main" id="{C462ECEB-2BCD-1749-9DED-80F1A670F7AE}"/>
              </a:ext>
            </a:extLst>
          </p:cNvPr>
          <p:cNvSpPr/>
          <p:nvPr userDrawn="1"/>
        </p:nvSpPr>
        <p:spPr>
          <a:xfrm rot="10800000">
            <a:off x="0" y="0"/>
            <a:ext cx="9144000" cy="5143500"/>
          </a:xfrm>
          <a:prstGeom prst="rect">
            <a:avLst/>
          </a:prstGeom>
          <a:gradFill flip="none" rotWithShape="1">
            <a:gsLst>
              <a:gs pos="19000">
                <a:srgbClr val="265EAC"/>
              </a:gs>
              <a:gs pos="94000">
                <a:srgbClr val="265EAC">
                  <a:alpha val="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2" b="0" i="0">
              <a:latin typeface="Source Sans Pro" panose="020B0503030403020204" pitchFamily="34" charset="0"/>
            </a:endParaRPr>
          </a:p>
        </p:txBody>
      </p:sp>
      <p:pic>
        <p:nvPicPr>
          <p:cNvPr id="8" name="Picture 7">
            <a:extLst>
              <a:ext uri="{FF2B5EF4-FFF2-40B4-BE49-F238E27FC236}">
                <a16:creationId xmlns:a16="http://schemas.microsoft.com/office/drawing/2014/main" id="{2D2103E0-3A56-284F-8691-1EDE17DABF57}"/>
              </a:ext>
            </a:extLst>
          </p:cNvPr>
          <p:cNvPicPr>
            <a:picLocks noChangeAspect="1"/>
          </p:cNvPicPr>
          <p:nvPr userDrawn="1"/>
        </p:nvPicPr>
        <p:blipFill>
          <a:blip r:embed="rId2"/>
          <a:stretch>
            <a:fillRect/>
          </a:stretch>
        </p:blipFill>
        <p:spPr>
          <a:xfrm>
            <a:off x="0" y="0"/>
            <a:ext cx="6221187" cy="5100846"/>
          </a:xfrm>
          <a:prstGeom prst="rect">
            <a:avLst/>
          </a:prstGeom>
        </p:spPr>
      </p:pic>
      <p:sp>
        <p:nvSpPr>
          <p:cNvPr id="7" name="Text Placeholder 6">
            <a:extLst>
              <a:ext uri="{FF2B5EF4-FFF2-40B4-BE49-F238E27FC236}">
                <a16:creationId xmlns:a16="http://schemas.microsoft.com/office/drawing/2014/main" id="{BA96A3E7-E7EB-1644-B9B8-E845E1A6D834}"/>
              </a:ext>
            </a:extLst>
          </p:cNvPr>
          <p:cNvSpPr>
            <a:spLocks noGrp="1"/>
          </p:cNvSpPr>
          <p:nvPr>
            <p:ph type="body" sz="quarter" idx="10" hasCustomPrompt="1"/>
          </p:nvPr>
        </p:nvSpPr>
        <p:spPr>
          <a:xfrm>
            <a:off x="1377156" y="1973301"/>
            <a:ext cx="6389687" cy="791151"/>
          </a:xfrm>
          <a:prstGeom prst="rect">
            <a:avLst/>
          </a:prstGeom>
        </p:spPr>
        <p:txBody>
          <a:bodyPr>
            <a:noAutofit/>
          </a:bodyPr>
          <a:lstStyle>
            <a:lvl1pPr marL="0" indent="0" algn="ctr">
              <a:buNone/>
              <a:defRPr sz="2800" b="1" cap="all" spc="300" baseline="0">
                <a:solidFill>
                  <a:schemeClr val="bg1"/>
                </a:solidFill>
              </a:defRPr>
            </a:lvl1pPr>
          </a:lstStyle>
          <a:p>
            <a:pPr lvl="0"/>
            <a:r>
              <a:rPr lang="en-US"/>
              <a:t>USE THIS SLIDE TO TRANSITION TALKING POINTS </a:t>
            </a:r>
          </a:p>
        </p:txBody>
      </p:sp>
      <p:sp>
        <p:nvSpPr>
          <p:cNvPr id="10" name="TextBox 9">
            <a:extLst>
              <a:ext uri="{FF2B5EF4-FFF2-40B4-BE49-F238E27FC236}">
                <a16:creationId xmlns:a16="http://schemas.microsoft.com/office/drawing/2014/main" id="{93B84087-32C6-AA4D-9EEE-679A7425B30D}"/>
              </a:ext>
            </a:extLst>
          </p:cNvPr>
          <p:cNvSpPr txBox="1"/>
          <p:nvPr userDrawn="1"/>
        </p:nvSpPr>
        <p:spPr>
          <a:xfrm>
            <a:off x="5867743" y="4890283"/>
            <a:ext cx="3185487" cy="146194"/>
          </a:xfrm>
          <a:prstGeom prst="rect">
            <a:avLst/>
          </a:prstGeom>
          <a:noFill/>
        </p:spPr>
        <p:txBody>
          <a:bodyPr wrap="none" rtlCol="0">
            <a:spAutoFit/>
          </a:bodyPr>
          <a:lstStyle/>
          <a:p>
            <a:r>
              <a:rPr lang="en-US" sz="350" b="0" i="0">
                <a:solidFill>
                  <a:schemeClr val="bg1">
                    <a:lumMod val="75000"/>
                  </a:schemeClr>
                </a:solidFill>
                <a:latin typeface="Source Sans Pro" panose="020B0503030403020204" pitchFamily="34" charset="0"/>
                <a:ea typeface="Source Sans Pro" panose="020B0503030403020204" pitchFamily="34" charset="0"/>
                <a:cs typeface="Calibri" panose="020F0502020204030204" pitchFamily="34" charset="0"/>
              </a:rPr>
              <a:t>Proprietary and confidential. No part of this document may be disclosed in any manner to a third party without the express prior written consent of Total Expert.</a:t>
            </a:r>
          </a:p>
        </p:txBody>
      </p:sp>
      <p:sp>
        <p:nvSpPr>
          <p:cNvPr id="9" name="Slide Number Placeholder 3">
            <a:extLst>
              <a:ext uri="{FF2B5EF4-FFF2-40B4-BE49-F238E27FC236}">
                <a16:creationId xmlns:a16="http://schemas.microsoft.com/office/drawing/2014/main" id="{BC2B1805-C52F-4847-911B-8226328A29FF}"/>
              </a:ext>
            </a:extLst>
          </p:cNvPr>
          <p:cNvSpPr>
            <a:spLocks noGrp="1"/>
          </p:cNvSpPr>
          <p:nvPr>
            <p:ph type="sldNum" sz="quarter" idx="24"/>
          </p:nvPr>
        </p:nvSpPr>
        <p:spPr>
          <a:xfrm>
            <a:off x="6845407" y="4615645"/>
            <a:ext cx="2057400" cy="274637"/>
          </a:xfrm>
        </p:spPr>
        <p:txBody>
          <a:bodyPr/>
          <a:lstStyle>
            <a:lvl1pPr>
              <a:defRPr>
                <a:solidFill>
                  <a:srgbClr val="FFFFFF"/>
                </a:solidFill>
                <a:latin typeface="Source Sans Pro" panose="020B0503030403020204" pitchFamily="34" charset="0"/>
                <a:ea typeface="Source Sans Pro" panose="020B0503030403020204" pitchFamily="34" charset="0"/>
              </a:defRPr>
            </a:lvl1pPr>
          </a:lstStyle>
          <a:p>
            <a:fld id="{C8BE66AC-5218-0B4F-AB2A-045F9DC5AD06}" type="slidenum">
              <a:rPr lang="en-US" smtClean="0"/>
              <a:pPr/>
              <a:t>‹#›</a:t>
            </a:fld>
            <a:endParaRPr lang="en-US"/>
          </a:p>
        </p:txBody>
      </p:sp>
    </p:spTree>
    <p:extLst>
      <p:ext uri="{BB962C8B-B14F-4D97-AF65-F5344CB8AC3E}">
        <p14:creationId xmlns:p14="http://schemas.microsoft.com/office/powerpoint/2010/main" val="41596717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alf Screen Layout 3">
    <p:spTree>
      <p:nvGrpSpPr>
        <p:cNvPr id="1" name=""/>
        <p:cNvGrpSpPr/>
        <p:nvPr/>
      </p:nvGrpSpPr>
      <p:grpSpPr>
        <a:xfrm>
          <a:off x="0" y="0"/>
          <a:ext cx="0" cy="0"/>
          <a:chOff x="0" y="0"/>
          <a:chExt cx="0" cy="0"/>
        </a:xfrm>
      </p:grpSpPr>
      <p:pic>
        <p:nvPicPr>
          <p:cNvPr id="6" name="Picture 5" descr="A person looking at a computer&#10;&#10;Description automatically generated">
            <a:extLst>
              <a:ext uri="{FF2B5EF4-FFF2-40B4-BE49-F238E27FC236}">
                <a16:creationId xmlns:a16="http://schemas.microsoft.com/office/drawing/2014/main" id="{87F26F84-1F70-4246-8D01-BB677FE573B7}"/>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3369657" y="0"/>
            <a:ext cx="5774343" cy="5143500"/>
          </a:xfrm>
          <a:prstGeom prst="rect">
            <a:avLst/>
          </a:prstGeom>
        </p:spPr>
      </p:pic>
      <p:sp>
        <p:nvSpPr>
          <p:cNvPr id="11" name="Rectangle 10">
            <a:extLst>
              <a:ext uri="{FF2B5EF4-FFF2-40B4-BE49-F238E27FC236}">
                <a16:creationId xmlns:a16="http://schemas.microsoft.com/office/drawing/2014/main" id="{D0C349DF-0F05-AA41-8454-D15D3E14FE9D}"/>
              </a:ext>
            </a:extLst>
          </p:cNvPr>
          <p:cNvSpPr/>
          <p:nvPr/>
        </p:nvSpPr>
        <p:spPr>
          <a:xfrm>
            <a:off x="1076743" y="-9820"/>
            <a:ext cx="8086825" cy="5159793"/>
          </a:xfrm>
          <a:prstGeom prst="rect">
            <a:avLst/>
          </a:prstGeom>
          <a:gradFill>
            <a:gsLst>
              <a:gs pos="7000">
                <a:srgbClr val="132C45">
                  <a:lumMod val="100000"/>
                  <a:alpha val="58000"/>
                </a:srgbClr>
              </a:gs>
              <a:gs pos="98000">
                <a:srgbClr val="265EAC">
                  <a:alpha val="88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2">
                <a:latin typeface="Source Sans Pro" panose="020B0503030403020204" pitchFamily="34" charset="0"/>
              </a:rPr>
              <a:t> </a:t>
            </a:r>
          </a:p>
        </p:txBody>
      </p:sp>
      <p:grpSp>
        <p:nvGrpSpPr>
          <p:cNvPr id="12" name="Group 11">
            <a:extLst>
              <a:ext uri="{FF2B5EF4-FFF2-40B4-BE49-F238E27FC236}">
                <a16:creationId xmlns:a16="http://schemas.microsoft.com/office/drawing/2014/main" id="{CD5532F8-6FD6-964A-9B28-50695C7D38CD}"/>
              </a:ext>
            </a:extLst>
          </p:cNvPr>
          <p:cNvGrpSpPr/>
          <p:nvPr/>
        </p:nvGrpSpPr>
        <p:grpSpPr>
          <a:xfrm rot="10800000">
            <a:off x="111402" y="-9820"/>
            <a:ext cx="5897878" cy="5159793"/>
            <a:chOff x="3996954" y="-2"/>
            <a:chExt cx="5657702" cy="5176991"/>
          </a:xfrm>
        </p:grpSpPr>
        <p:sp>
          <p:nvSpPr>
            <p:cNvPr id="16" name="Parallelogram 15">
              <a:extLst>
                <a:ext uri="{FF2B5EF4-FFF2-40B4-BE49-F238E27FC236}">
                  <a16:creationId xmlns:a16="http://schemas.microsoft.com/office/drawing/2014/main" id="{7588384C-1E70-7342-9DAF-8669468DE24A}"/>
                </a:ext>
              </a:extLst>
            </p:cNvPr>
            <p:cNvSpPr/>
            <p:nvPr/>
          </p:nvSpPr>
          <p:spPr>
            <a:xfrm>
              <a:off x="3996954" y="-2"/>
              <a:ext cx="4965627" cy="5176990"/>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2">
                <a:solidFill>
                  <a:srgbClr val="132C45"/>
                </a:solidFill>
                <a:latin typeface="Source Sans Pro" panose="020B0503030403020204" pitchFamily="34" charset="0"/>
              </a:endParaRPr>
            </a:p>
          </p:txBody>
        </p:sp>
        <p:sp>
          <p:nvSpPr>
            <p:cNvPr id="17" name="Rectangle 16">
              <a:extLst>
                <a:ext uri="{FF2B5EF4-FFF2-40B4-BE49-F238E27FC236}">
                  <a16:creationId xmlns:a16="http://schemas.microsoft.com/office/drawing/2014/main" id="{4C1F50C0-17A8-8E44-84A9-9671537FC343}"/>
                </a:ext>
              </a:extLst>
            </p:cNvPr>
            <p:cNvSpPr/>
            <p:nvPr/>
          </p:nvSpPr>
          <p:spPr>
            <a:xfrm>
              <a:off x="5847437" y="-1"/>
              <a:ext cx="3807219" cy="51769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2">
                <a:latin typeface="Source Sans Pro" panose="020B0503030403020204" pitchFamily="34" charset="0"/>
              </a:endParaRPr>
            </a:p>
          </p:txBody>
        </p:sp>
      </p:grpSp>
      <p:pic>
        <p:nvPicPr>
          <p:cNvPr id="13" name="Picture 12">
            <a:extLst>
              <a:ext uri="{FF2B5EF4-FFF2-40B4-BE49-F238E27FC236}">
                <a16:creationId xmlns:a16="http://schemas.microsoft.com/office/drawing/2014/main" id="{316994E0-9241-B344-988E-543836782E9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028111" y="259235"/>
            <a:ext cx="1004487" cy="780332"/>
          </a:xfrm>
          <a:prstGeom prst="rect">
            <a:avLst/>
          </a:prstGeom>
        </p:spPr>
      </p:pic>
      <p:pic>
        <p:nvPicPr>
          <p:cNvPr id="14" name="Picture 13">
            <a:extLst>
              <a:ext uri="{FF2B5EF4-FFF2-40B4-BE49-F238E27FC236}">
                <a16:creationId xmlns:a16="http://schemas.microsoft.com/office/drawing/2014/main" id="{457F0852-B4AB-9C44-8570-F13AD3BF9D2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364657" y="4794546"/>
            <a:ext cx="610185" cy="326348"/>
          </a:xfrm>
          <a:prstGeom prst="rect">
            <a:avLst/>
          </a:prstGeom>
        </p:spPr>
      </p:pic>
      <p:pic>
        <p:nvPicPr>
          <p:cNvPr id="15" name="Picture 14" descr="A close up of a logo&#10;&#10;Description automatically generated">
            <a:extLst>
              <a:ext uri="{FF2B5EF4-FFF2-40B4-BE49-F238E27FC236}">
                <a16:creationId xmlns:a16="http://schemas.microsoft.com/office/drawing/2014/main" id="{E385E6D0-92EA-A64C-9FF1-4A7E84C0B76F}"/>
              </a:ext>
            </a:extLst>
          </p:cNvPr>
          <p:cNvPicPr>
            <a:picLocks noChangeAspect="1"/>
          </p:cNvPicPr>
          <p:nvPr/>
        </p:nvPicPr>
        <p:blipFill rotWithShape="1">
          <a:blip r:embed="rId5" cstate="screen">
            <a:alphaModFix amt="25000"/>
            <a:extLst>
              <a:ext uri="{28A0092B-C50C-407E-A947-70E740481C1C}">
                <a14:useLocalDpi xmlns:a14="http://schemas.microsoft.com/office/drawing/2010/main"/>
              </a:ext>
            </a:extLst>
          </a:blip>
          <a:srcRect/>
          <a:stretch/>
        </p:blipFill>
        <p:spPr>
          <a:xfrm>
            <a:off x="6200686" y="2393492"/>
            <a:ext cx="937911" cy="738846"/>
          </a:xfrm>
          <a:prstGeom prst="rect">
            <a:avLst/>
          </a:prstGeom>
        </p:spPr>
      </p:pic>
      <p:sp>
        <p:nvSpPr>
          <p:cNvPr id="27" name="Text Placeholder 26">
            <a:extLst>
              <a:ext uri="{FF2B5EF4-FFF2-40B4-BE49-F238E27FC236}">
                <a16:creationId xmlns:a16="http://schemas.microsoft.com/office/drawing/2014/main" id="{42DBAE1F-31C5-2147-B558-0575363A7997}"/>
              </a:ext>
            </a:extLst>
          </p:cNvPr>
          <p:cNvSpPr>
            <a:spLocks noGrp="1"/>
          </p:cNvSpPr>
          <p:nvPr userDrawn="1">
            <p:ph type="body" sz="quarter" idx="10" hasCustomPrompt="1"/>
          </p:nvPr>
        </p:nvSpPr>
        <p:spPr>
          <a:xfrm>
            <a:off x="384597" y="689770"/>
            <a:ext cx="4867275" cy="330031"/>
          </a:xfrm>
          <a:prstGeom prst="rect">
            <a:avLst/>
          </a:prstGeom>
        </p:spPr>
        <p:txBody>
          <a:bodyPr>
            <a:norm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2200" b="1" cap="all" spc="200" baseline="0"/>
            </a:lvl1pPr>
          </a:lstStyle>
          <a:p>
            <a:pPr lvl="0"/>
            <a:r>
              <a:rPr lang="en-US"/>
              <a:t>SHORT HEADLINE GOES HERE </a:t>
            </a:r>
          </a:p>
        </p:txBody>
      </p:sp>
      <p:sp>
        <p:nvSpPr>
          <p:cNvPr id="29" name="Text Placeholder 28">
            <a:extLst>
              <a:ext uri="{FF2B5EF4-FFF2-40B4-BE49-F238E27FC236}">
                <a16:creationId xmlns:a16="http://schemas.microsoft.com/office/drawing/2014/main" id="{9FF6C30E-DA43-5547-897A-6876C86BB05D}"/>
              </a:ext>
            </a:extLst>
          </p:cNvPr>
          <p:cNvSpPr>
            <a:spLocks noGrp="1"/>
          </p:cNvSpPr>
          <p:nvPr userDrawn="1">
            <p:ph type="body" sz="quarter" idx="11"/>
          </p:nvPr>
        </p:nvSpPr>
        <p:spPr>
          <a:xfrm>
            <a:off x="379720" y="1432984"/>
            <a:ext cx="4361731" cy="3269421"/>
          </a:xfrm>
          <a:prstGeom prst="rect">
            <a:avLst/>
          </a:prstGeom>
        </p:spPr>
        <p:txBody>
          <a:bodyPr tIns="45720" bIns="45720" anchor="t" anchorCtr="0">
            <a:noAutofit/>
          </a:bodyPr>
          <a:lstStyle>
            <a:lvl1pPr marL="285750" marR="0" indent="-285750" algn="l" defTabSz="685800" rtl="0" eaLnBrk="1" fontAlgn="auto" latinLnBrk="0" hangingPunct="1">
              <a:lnSpc>
                <a:spcPct val="150000"/>
              </a:lnSpc>
              <a:spcBef>
                <a:spcPts val="750"/>
              </a:spcBef>
              <a:spcAft>
                <a:spcPts val="0"/>
              </a:spcAft>
              <a:buClrTx/>
              <a:buSzTx/>
              <a:buFont typeface="Arial" panose="020B0604020202020204" pitchFamily="34" charset="0"/>
              <a:buChar char="•"/>
              <a:tabLst/>
              <a:defRPr sz="1400" b="0" spc="0" baseline="0">
                <a:solidFill>
                  <a:srgbClr val="132C45"/>
                </a:solidFill>
              </a:defRPr>
            </a:lvl1pPr>
          </a:lstStyle>
          <a:p>
            <a:pPr lvl="0"/>
            <a:endParaRPr lang="en-US"/>
          </a:p>
          <a:p>
            <a:pPr lvl="0"/>
            <a:r>
              <a:rPr lang="en-US"/>
              <a:t>Your first bullet point goes here </a:t>
            </a:r>
          </a:p>
          <a:p>
            <a:pPr lvl="0"/>
            <a:r>
              <a:rPr lang="en-US"/>
              <a:t>Your second bullet point goes here </a:t>
            </a:r>
          </a:p>
          <a:p>
            <a:pPr lvl="0"/>
            <a:r>
              <a:rPr lang="en-US"/>
              <a:t>Your third bullet point goes here </a:t>
            </a:r>
          </a:p>
          <a:p>
            <a:pPr lvl="0"/>
            <a:r>
              <a:rPr lang="en-US"/>
              <a:t>Your fourth bullet point goes here</a:t>
            </a:r>
          </a:p>
          <a:p>
            <a:pPr lvl="0"/>
            <a:r>
              <a:rPr lang="en-US"/>
              <a:t>Your fifth bullet point goes here </a:t>
            </a:r>
          </a:p>
          <a:p>
            <a:pPr lvl="0"/>
            <a:endParaRPr lang="en-US"/>
          </a:p>
          <a:p>
            <a:pPr lvl="0"/>
            <a:endParaRPr lang="en-US"/>
          </a:p>
        </p:txBody>
      </p:sp>
      <p:sp>
        <p:nvSpPr>
          <p:cNvPr id="30" name="Text Placeholder 26">
            <a:extLst>
              <a:ext uri="{FF2B5EF4-FFF2-40B4-BE49-F238E27FC236}">
                <a16:creationId xmlns:a16="http://schemas.microsoft.com/office/drawing/2014/main" id="{1472DF9E-1624-F846-A98A-2406FAFA432C}"/>
              </a:ext>
            </a:extLst>
          </p:cNvPr>
          <p:cNvSpPr>
            <a:spLocks noGrp="1"/>
          </p:cNvSpPr>
          <p:nvPr userDrawn="1">
            <p:ph type="body" sz="quarter" idx="12" hasCustomPrompt="1"/>
          </p:nvPr>
        </p:nvSpPr>
        <p:spPr>
          <a:xfrm>
            <a:off x="384597" y="1102953"/>
            <a:ext cx="4867275" cy="330031"/>
          </a:xfrm>
          <a:prstGeom prst="rect">
            <a:avLst/>
          </a:prstGeom>
        </p:spPr>
        <p:txBody>
          <a:bodyPr>
            <a:norm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600" b="1" cap="all" spc="200" baseline="0">
                <a:solidFill>
                  <a:srgbClr val="265EAC"/>
                </a:solidFill>
              </a:defRPr>
            </a:lvl1pPr>
          </a:lstStyle>
          <a:p>
            <a:pPr lvl="0"/>
            <a:r>
              <a:rPr lang="en-US"/>
              <a:t>YOUR H2 GOES HERE</a:t>
            </a:r>
          </a:p>
        </p:txBody>
      </p:sp>
      <p:sp>
        <p:nvSpPr>
          <p:cNvPr id="19" name="TextBox 18">
            <a:extLst>
              <a:ext uri="{FF2B5EF4-FFF2-40B4-BE49-F238E27FC236}">
                <a16:creationId xmlns:a16="http://schemas.microsoft.com/office/drawing/2014/main" id="{925ECCC9-4678-9347-96BD-9FD35BE12366}"/>
              </a:ext>
            </a:extLst>
          </p:cNvPr>
          <p:cNvSpPr txBox="1"/>
          <p:nvPr userDrawn="1"/>
        </p:nvSpPr>
        <p:spPr>
          <a:xfrm>
            <a:off x="5867743" y="4890283"/>
            <a:ext cx="3185487" cy="146194"/>
          </a:xfrm>
          <a:prstGeom prst="rect">
            <a:avLst/>
          </a:prstGeom>
          <a:noFill/>
        </p:spPr>
        <p:txBody>
          <a:bodyPr wrap="none" rtlCol="0">
            <a:spAutoFit/>
          </a:bodyPr>
          <a:lstStyle/>
          <a:p>
            <a:r>
              <a:rPr lang="en-US" sz="350" b="0" i="0">
                <a:solidFill>
                  <a:schemeClr val="bg1">
                    <a:lumMod val="75000"/>
                  </a:schemeClr>
                </a:solidFill>
                <a:latin typeface="Source Sans Pro" panose="020B0503030403020204" pitchFamily="34" charset="0"/>
                <a:ea typeface="Source Sans Pro" panose="020B0503030403020204" pitchFamily="34" charset="0"/>
                <a:cs typeface="Calibri" panose="020F0502020204030204" pitchFamily="34" charset="0"/>
              </a:rPr>
              <a:t>Proprietary and confidential. No part of this document may be disclosed in any manner to a third party without the express prior written consent of Total Expert.</a:t>
            </a:r>
          </a:p>
        </p:txBody>
      </p:sp>
      <p:sp>
        <p:nvSpPr>
          <p:cNvPr id="18" name="Slide Number Placeholder 3">
            <a:extLst>
              <a:ext uri="{FF2B5EF4-FFF2-40B4-BE49-F238E27FC236}">
                <a16:creationId xmlns:a16="http://schemas.microsoft.com/office/drawing/2014/main" id="{5E95A539-CAC1-3C4E-9711-F7901AE6F94C}"/>
              </a:ext>
            </a:extLst>
          </p:cNvPr>
          <p:cNvSpPr>
            <a:spLocks noGrp="1"/>
          </p:cNvSpPr>
          <p:nvPr>
            <p:ph type="sldNum" sz="quarter" idx="24"/>
          </p:nvPr>
        </p:nvSpPr>
        <p:spPr>
          <a:xfrm>
            <a:off x="6845407" y="4615645"/>
            <a:ext cx="2057400" cy="274637"/>
          </a:xfrm>
        </p:spPr>
        <p:txBody>
          <a:bodyPr/>
          <a:lstStyle>
            <a:lvl1pPr>
              <a:defRPr>
                <a:solidFill>
                  <a:srgbClr val="FFFFFF"/>
                </a:solidFill>
                <a:latin typeface="Source Sans Pro" panose="020B0503030403020204" pitchFamily="34" charset="0"/>
                <a:ea typeface="Source Sans Pro" panose="020B0503030403020204" pitchFamily="34" charset="0"/>
              </a:defRPr>
            </a:lvl1pPr>
          </a:lstStyle>
          <a:p>
            <a:fld id="{C8BE66AC-5218-0B4F-AB2A-045F9DC5AD06}" type="slidenum">
              <a:rPr lang="en-US" smtClean="0"/>
              <a:pPr/>
              <a:t>‹#›</a:t>
            </a:fld>
            <a:endParaRPr lang="en-US"/>
          </a:p>
        </p:txBody>
      </p:sp>
    </p:spTree>
    <p:extLst>
      <p:ext uri="{BB962C8B-B14F-4D97-AF65-F5344CB8AC3E}">
        <p14:creationId xmlns:p14="http://schemas.microsoft.com/office/powerpoint/2010/main" val="16039765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alf Screen Layout 4">
    <p:spTree>
      <p:nvGrpSpPr>
        <p:cNvPr id="1" name=""/>
        <p:cNvGrpSpPr/>
        <p:nvPr/>
      </p:nvGrpSpPr>
      <p:grpSpPr>
        <a:xfrm>
          <a:off x="0" y="0"/>
          <a:ext cx="0" cy="0"/>
          <a:chOff x="0" y="0"/>
          <a:chExt cx="0" cy="0"/>
        </a:xfrm>
      </p:grpSpPr>
      <p:pic>
        <p:nvPicPr>
          <p:cNvPr id="3" name="Picture 2" descr="A bridge over a body of water&#10;&#10;Description automatically generated">
            <a:extLst>
              <a:ext uri="{FF2B5EF4-FFF2-40B4-BE49-F238E27FC236}">
                <a16:creationId xmlns:a16="http://schemas.microsoft.com/office/drawing/2014/main" id="{6D87AFE9-0593-5943-A702-4A1E7139F1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28750" y="0"/>
            <a:ext cx="7715250" cy="5143500"/>
          </a:xfrm>
          <a:prstGeom prst="rect">
            <a:avLst/>
          </a:prstGeom>
        </p:spPr>
      </p:pic>
      <p:grpSp>
        <p:nvGrpSpPr>
          <p:cNvPr id="14" name="Group 13">
            <a:extLst>
              <a:ext uri="{FF2B5EF4-FFF2-40B4-BE49-F238E27FC236}">
                <a16:creationId xmlns:a16="http://schemas.microsoft.com/office/drawing/2014/main" id="{3AB1E319-41C2-B844-B12B-2A8A5F1FBD33}"/>
              </a:ext>
            </a:extLst>
          </p:cNvPr>
          <p:cNvGrpSpPr/>
          <p:nvPr userDrawn="1"/>
        </p:nvGrpSpPr>
        <p:grpSpPr>
          <a:xfrm>
            <a:off x="0" y="0"/>
            <a:ext cx="9150515" cy="5160245"/>
            <a:chOff x="0" y="-33491"/>
            <a:chExt cx="9150515" cy="5176991"/>
          </a:xfrm>
        </p:grpSpPr>
        <p:sp>
          <p:nvSpPr>
            <p:cNvPr id="15" name="Rectangle 14">
              <a:extLst>
                <a:ext uri="{FF2B5EF4-FFF2-40B4-BE49-F238E27FC236}">
                  <a16:creationId xmlns:a16="http://schemas.microsoft.com/office/drawing/2014/main" id="{256FA5A9-7749-5448-BC22-BDC941B2573E}"/>
                </a:ext>
              </a:extLst>
            </p:cNvPr>
            <p:cNvSpPr/>
            <p:nvPr/>
          </p:nvSpPr>
          <p:spPr>
            <a:xfrm>
              <a:off x="59093" y="-33491"/>
              <a:ext cx="9091422" cy="5152019"/>
            </a:xfrm>
            <a:prstGeom prst="rect">
              <a:avLst/>
            </a:prstGeom>
            <a:gradFill>
              <a:gsLst>
                <a:gs pos="7000">
                  <a:srgbClr val="132C45">
                    <a:lumMod val="100000"/>
                    <a:alpha val="58000"/>
                  </a:srgbClr>
                </a:gs>
                <a:gs pos="98000">
                  <a:srgbClr val="265EAC">
                    <a:alpha val="88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2">
                <a:latin typeface="Source Sans Pro" panose="020B0503030403020204" pitchFamily="34" charset="0"/>
              </a:endParaRPr>
            </a:p>
          </p:txBody>
        </p:sp>
        <p:grpSp>
          <p:nvGrpSpPr>
            <p:cNvPr id="16" name="Group 15">
              <a:extLst>
                <a:ext uri="{FF2B5EF4-FFF2-40B4-BE49-F238E27FC236}">
                  <a16:creationId xmlns:a16="http://schemas.microsoft.com/office/drawing/2014/main" id="{B0D2A3E3-7EF7-3145-860B-C58D92A6F1EC}"/>
                </a:ext>
              </a:extLst>
            </p:cNvPr>
            <p:cNvGrpSpPr/>
            <p:nvPr/>
          </p:nvGrpSpPr>
          <p:grpSpPr>
            <a:xfrm rot="10800000">
              <a:off x="0" y="-33490"/>
              <a:ext cx="5897878" cy="5176990"/>
              <a:chOff x="3996954" y="-2"/>
              <a:chExt cx="5657702" cy="5176991"/>
            </a:xfrm>
          </p:grpSpPr>
          <p:sp>
            <p:nvSpPr>
              <p:cNvPr id="31" name="Parallelogram 30">
                <a:extLst>
                  <a:ext uri="{FF2B5EF4-FFF2-40B4-BE49-F238E27FC236}">
                    <a16:creationId xmlns:a16="http://schemas.microsoft.com/office/drawing/2014/main" id="{1D6D60E3-871F-F64D-AC56-E9605941B7FA}"/>
                  </a:ext>
                </a:extLst>
              </p:cNvPr>
              <p:cNvSpPr/>
              <p:nvPr/>
            </p:nvSpPr>
            <p:spPr>
              <a:xfrm>
                <a:off x="3996954" y="-2"/>
                <a:ext cx="4965627" cy="5176990"/>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2">
                  <a:solidFill>
                    <a:srgbClr val="132C45"/>
                  </a:solidFill>
                  <a:latin typeface="Source Sans Pro" panose="020B0503030403020204" pitchFamily="34" charset="0"/>
                </a:endParaRPr>
              </a:p>
            </p:txBody>
          </p:sp>
          <p:sp>
            <p:nvSpPr>
              <p:cNvPr id="32" name="Rectangle 31">
                <a:extLst>
                  <a:ext uri="{FF2B5EF4-FFF2-40B4-BE49-F238E27FC236}">
                    <a16:creationId xmlns:a16="http://schemas.microsoft.com/office/drawing/2014/main" id="{2C9A71C8-EC50-D74B-825F-66C963131997}"/>
                  </a:ext>
                </a:extLst>
              </p:cNvPr>
              <p:cNvSpPr/>
              <p:nvPr/>
            </p:nvSpPr>
            <p:spPr>
              <a:xfrm>
                <a:off x="5847437" y="-1"/>
                <a:ext cx="3807219" cy="51769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2">
                  <a:latin typeface="Source Sans Pro" panose="020B0503030403020204" pitchFamily="34" charset="0"/>
                </a:endParaRPr>
              </a:p>
            </p:txBody>
          </p:sp>
        </p:grpSp>
        <p:pic>
          <p:nvPicPr>
            <p:cNvPr id="17" name="Picture 16">
              <a:extLst>
                <a:ext uri="{FF2B5EF4-FFF2-40B4-BE49-F238E27FC236}">
                  <a16:creationId xmlns:a16="http://schemas.microsoft.com/office/drawing/2014/main" id="{3B4CED9A-7912-D14F-8CCE-A14D1BEBAF0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861918" y="220548"/>
              <a:ext cx="1004487" cy="789139"/>
            </a:xfrm>
            <a:prstGeom prst="rect">
              <a:avLst/>
            </a:prstGeom>
          </p:spPr>
        </p:pic>
        <p:pic>
          <p:nvPicPr>
            <p:cNvPr id="26" name="Picture 25">
              <a:extLst>
                <a:ext uri="{FF2B5EF4-FFF2-40B4-BE49-F238E27FC236}">
                  <a16:creationId xmlns:a16="http://schemas.microsoft.com/office/drawing/2014/main" id="{D3323398-88CE-414E-8270-BCBA98C0432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198464" y="4807045"/>
              <a:ext cx="610185" cy="330031"/>
            </a:xfrm>
            <a:prstGeom prst="rect">
              <a:avLst/>
            </a:prstGeom>
          </p:spPr>
        </p:pic>
        <p:pic>
          <p:nvPicPr>
            <p:cNvPr id="28" name="Picture 27" descr="A close up of a logo&#10;&#10;Description automatically generated">
              <a:extLst>
                <a:ext uri="{FF2B5EF4-FFF2-40B4-BE49-F238E27FC236}">
                  <a16:creationId xmlns:a16="http://schemas.microsoft.com/office/drawing/2014/main" id="{48809491-BD96-F64B-96CE-7299BCB572D2}"/>
                </a:ext>
              </a:extLst>
            </p:cNvPr>
            <p:cNvPicPr>
              <a:picLocks noChangeAspect="1"/>
            </p:cNvPicPr>
            <p:nvPr/>
          </p:nvPicPr>
          <p:blipFill rotWithShape="1">
            <a:blip r:embed="rId5" cstate="screen">
              <a:alphaModFix amt="25000"/>
              <a:extLst>
                <a:ext uri="{28A0092B-C50C-407E-A947-70E740481C1C}">
                  <a14:useLocalDpi xmlns:a14="http://schemas.microsoft.com/office/drawing/2010/main"/>
                </a:ext>
              </a:extLst>
            </a:blip>
            <a:srcRect/>
            <a:stretch/>
          </p:blipFill>
          <p:spPr>
            <a:xfrm>
              <a:off x="6034493" y="2378892"/>
              <a:ext cx="937911" cy="747185"/>
            </a:xfrm>
            <a:prstGeom prst="rect">
              <a:avLst/>
            </a:prstGeom>
          </p:spPr>
        </p:pic>
      </p:grpSp>
      <p:sp>
        <p:nvSpPr>
          <p:cNvPr id="27" name="Text Placeholder 26">
            <a:extLst>
              <a:ext uri="{FF2B5EF4-FFF2-40B4-BE49-F238E27FC236}">
                <a16:creationId xmlns:a16="http://schemas.microsoft.com/office/drawing/2014/main" id="{42DBAE1F-31C5-2147-B558-0575363A7997}"/>
              </a:ext>
            </a:extLst>
          </p:cNvPr>
          <p:cNvSpPr>
            <a:spLocks noGrp="1"/>
          </p:cNvSpPr>
          <p:nvPr>
            <p:ph type="body" sz="quarter" idx="10" hasCustomPrompt="1"/>
          </p:nvPr>
        </p:nvSpPr>
        <p:spPr>
          <a:xfrm>
            <a:off x="384597" y="689770"/>
            <a:ext cx="4867275" cy="330031"/>
          </a:xfrm>
          <a:prstGeom prst="rect">
            <a:avLst/>
          </a:prstGeom>
        </p:spPr>
        <p:txBody>
          <a:bodyPr>
            <a:norm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2200" b="1" cap="all" spc="200" baseline="0"/>
            </a:lvl1pPr>
          </a:lstStyle>
          <a:p>
            <a:pPr lvl="0"/>
            <a:r>
              <a:rPr lang="en-US"/>
              <a:t>SHORT HEADLINE GOES HERE </a:t>
            </a:r>
          </a:p>
        </p:txBody>
      </p:sp>
      <p:sp>
        <p:nvSpPr>
          <p:cNvPr id="29" name="Text Placeholder 28">
            <a:extLst>
              <a:ext uri="{FF2B5EF4-FFF2-40B4-BE49-F238E27FC236}">
                <a16:creationId xmlns:a16="http://schemas.microsoft.com/office/drawing/2014/main" id="{9FF6C30E-DA43-5547-897A-6876C86BB05D}"/>
              </a:ext>
            </a:extLst>
          </p:cNvPr>
          <p:cNvSpPr>
            <a:spLocks noGrp="1"/>
          </p:cNvSpPr>
          <p:nvPr>
            <p:ph type="body" sz="quarter" idx="11"/>
          </p:nvPr>
        </p:nvSpPr>
        <p:spPr>
          <a:xfrm>
            <a:off x="379720" y="1453790"/>
            <a:ext cx="4361731" cy="2907073"/>
          </a:xfrm>
          <a:prstGeom prst="rect">
            <a:avLst/>
          </a:prstGeom>
        </p:spPr>
        <p:txBody>
          <a:bodyPr tIns="45720" bIns="45720" anchor="t" anchorCtr="0"/>
          <a:lstStyle>
            <a:lvl1pPr marL="285750" marR="0" indent="-285750" algn="l" defTabSz="685800" rtl="0" eaLnBrk="1" fontAlgn="auto" latinLnBrk="0" hangingPunct="1">
              <a:lnSpc>
                <a:spcPct val="150000"/>
              </a:lnSpc>
              <a:spcBef>
                <a:spcPts val="750"/>
              </a:spcBef>
              <a:spcAft>
                <a:spcPts val="0"/>
              </a:spcAft>
              <a:buClrTx/>
              <a:buSzTx/>
              <a:buFont typeface="Arial" panose="020B0604020202020204" pitchFamily="34" charset="0"/>
              <a:buChar char="•"/>
              <a:tabLst/>
              <a:defRPr sz="1400" b="0" spc="0" baseline="0">
                <a:solidFill>
                  <a:srgbClr val="132C45"/>
                </a:solidFill>
              </a:defRPr>
            </a:lvl1pPr>
          </a:lstStyle>
          <a:p>
            <a:pPr lvl="0"/>
            <a:endParaRPr lang="en-US"/>
          </a:p>
          <a:p>
            <a:pPr lvl="0"/>
            <a:r>
              <a:rPr lang="en-US"/>
              <a:t>Your first bullet point goes here </a:t>
            </a:r>
          </a:p>
          <a:p>
            <a:pPr lvl="0"/>
            <a:r>
              <a:rPr lang="en-US"/>
              <a:t>Your second bullet point goes here </a:t>
            </a:r>
          </a:p>
          <a:p>
            <a:pPr lvl="0"/>
            <a:r>
              <a:rPr lang="en-US"/>
              <a:t>Your third bullet point goes here </a:t>
            </a:r>
          </a:p>
          <a:p>
            <a:pPr lvl="0"/>
            <a:r>
              <a:rPr lang="en-US"/>
              <a:t>Your fourth bullet point goes here</a:t>
            </a:r>
          </a:p>
          <a:p>
            <a:pPr lvl="0"/>
            <a:r>
              <a:rPr lang="en-US"/>
              <a:t>Your fifth bullet point goes here </a:t>
            </a:r>
          </a:p>
          <a:p>
            <a:pPr lvl="0"/>
            <a:endParaRPr lang="en-US"/>
          </a:p>
          <a:p>
            <a:pPr lvl="0"/>
            <a:endParaRPr lang="en-US"/>
          </a:p>
        </p:txBody>
      </p:sp>
      <p:sp>
        <p:nvSpPr>
          <p:cNvPr id="30" name="Text Placeholder 26">
            <a:extLst>
              <a:ext uri="{FF2B5EF4-FFF2-40B4-BE49-F238E27FC236}">
                <a16:creationId xmlns:a16="http://schemas.microsoft.com/office/drawing/2014/main" id="{1472DF9E-1624-F846-A98A-2406FAFA432C}"/>
              </a:ext>
            </a:extLst>
          </p:cNvPr>
          <p:cNvSpPr>
            <a:spLocks noGrp="1"/>
          </p:cNvSpPr>
          <p:nvPr>
            <p:ph type="body" sz="quarter" idx="12" hasCustomPrompt="1"/>
          </p:nvPr>
        </p:nvSpPr>
        <p:spPr>
          <a:xfrm>
            <a:off x="384597" y="1102953"/>
            <a:ext cx="4867275" cy="330031"/>
          </a:xfrm>
          <a:prstGeom prst="rect">
            <a:avLst/>
          </a:prstGeom>
        </p:spPr>
        <p:txBody>
          <a:bodyPr>
            <a:norm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600" b="1" cap="all" spc="200" baseline="0">
                <a:solidFill>
                  <a:srgbClr val="265EAC"/>
                </a:solidFill>
              </a:defRPr>
            </a:lvl1pPr>
          </a:lstStyle>
          <a:p>
            <a:pPr lvl="0"/>
            <a:r>
              <a:rPr lang="en-US"/>
              <a:t>YOUR H2 GOES HERE</a:t>
            </a:r>
          </a:p>
        </p:txBody>
      </p:sp>
      <p:sp>
        <p:nvSpPr>
          <p:cNvPr id="18" name="TextBox 17">
            <a:extLst>
              <a:ext uri="{FF2B5EF4-FFF2-40B4-BE49-F238E27FC236}">
                <a16:creationId xmlns:a16="http://schemas.microsoft.com/office/drawing/2014/main" id="{18B347F8-3089-5D48-919A-9169B3E6FD72}"/>
              </a:ext>
            </a:extLst>
          </p:cNvPr>
          <p:cNvSpPr txBox="1"/>
          <p:nvPr userDrawn="1"/>
        </p:nvSpPr>
        <p:spPr>
          <a:xfrm>
            <a:off x="5867743" y="4890283"/>
            <a:ext cx="3185487" cy="146194"/>
          </a:xfrm>
          <a:prstGeom prst="rect">
            <a:avLst/>
          </a:prstGeom>
          <a:noFill/>
        </p:spPr>
        <p:txBody>
          <a:bodyPr wrap="none" rtlCol="0">
            <a:spAutoFit/>
          </a:bodyPr>
          <a:lstStyle/>
          <a:p>
            <a:r>
              <a:rPr lang="en-US" sz="350" b="0" i="0" dirty="0">
                <a:solidFill>
                  <a:schemeClr val="bg1">
                    <a:lumMod val="75000"/>
                  </a:schemeClr>
                </a:solidFill>
                <a:latin typeface="Source Sans Pro" panose="020B0503030403020204" pitchFamily="34" charset="0"/>
                <a:ea typeface="Source Sans Pro" panose="020B0503030403020204" pitchFamily="34" charset="0"/>
                <a:cs typeface="Calibri" panose="020F0502020204030204" pitchFamily="34" charset="0"/>
              </a:rPr>
              <a:t>Proprietary and confidential. No part of this document may be disclosed in any manner to a third party without the express prior written consent of Total Expert.</a:t>
            </a:r>
          </a:p>
        </p:txBody>
      </p:sp>
      <p:sp>
        <p:nvSpPr>
          <p:cNvPr id="19" name="Slide Number Placeholder 3">
            <a:extLst>
              <a:ext uri="{FF2B5EF4-FFF2-40B4-BE49-F238E27FC236}">
                <a16:creationId xmlns:a16="http://schemas.microsoft.com/office/drawing/2014/main" id="{371C3CEB-E9A0-A04F-A608-F43F5616B027}"/>
              </a:ext>
            </a:extLst>
          </p:cNvPr>
          <p:cNvSpPr>
            <a:spLocks noGrp="1"/>
          </p:cNvSpPr>
          <p:nvPr>
            <p:ph type="sldNum" sz="quarter" idx="24"/>
          </p:nvPr>
        </p:nvSpPr>
        <p:spPr>
          <a:xfrm>
            <a:off x="6845407" y="4615645"/>
            <a:ext cx="2057400" cy="274637"/>
          </a:xfrm>
        </p:spPr>
        <p:txBody>
          <a:bodyPr/>
          <a:lstStyle>
            <a:lvl1pPr>
              <a:defRPr>
                <a:solidFill>
                  <a:srgbClr val="FFFFFF"/>
                </a:solidFill>
                <a:latin typeface="Source Sans Pro" panose="020B0503030403020204" pitchFamily="34" charset="0"/>
                <a:ea typeface="Source Sans Pro" panose="020B0503030403020204" pitchFamily="34" charset="0"/>
              </a:defRPr>
            </a:lvl1pPr>
          </a:lstStyle>
          <a:p>
            <a:fld id="{C8BE66AC-5218-0B4F-AB2A-045F9DC5AD06}" type="slidenum">
              <a:rPr lang="en-US" smtClean="0"/>
              <a:pPr/>
              <a:t>‹#›</a:t>
            </a:fld>
            <a:endParaRPr lang="en-US"/>
          </a:p>
        </p:txBody>
      </p:sp>
    </p:spTree>
    <p:extLst>
      <p:ext uri="{BB962C8B-B14F-4D97-AF65-F5344CB8AC3E}">
        <p14:creationId xmlns:p14="http://schemas.microsoft.com/office/powerpoint/2010/main" val="40084158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alf Screen Layout 5">
    <p:spTree>
      <p:nvGrpSpPr>
        <p:cNvPr id="1" name=""/>
        <p:cNvGrpSpPr/>
        <p:nvPr/>
      </p:nvGrpSpPr>
      <p:grpSpPr>
        <a:xfrm>
          <a:off x="0" y="0"/>
          <a:ext cx="0" cy="0"/>
          <a:chOff x="0" y="0"/>
          <a:chExt cx="0" cy="0"/>
        </a:xfrm>
      </p:grpSpPr>
      <p:pic>
        <p:nvPicPr>
          <p:cNvPr id="3" name="Picture 2" descr="A highway at night&#10;&#10;Description automatically generated">
            <a:extLst>
              <a:ext uri="{FF2B5EF4-FFF2-40B4-BE49-F238E27FC236}">
                <a16:creationId xmlns:a16="http://schemas.microsoft.com/office/drawing/2014/main" id="{8FCBC664-053F-8C48-A050-EF9ACC406648}"/>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r="4339"/>
          <a:stretch/>
        </p:blipFill>
        <p:spPr>
          <a:xfrm>
            <a:off x="2583538" y="0"/>
            <a:ext cx="6560462" cy="5143500"/>
          </a:xfrm>
          <a:prstGeom prst="rect">
            <a:avLst/>
          </a:prstGeom>
        </p:spPr>
      </p:pic>
      <p:grpSp>
        <p:nvGrpSpPr>
          <p:cNvPr id="10" name="Group 9">
            <a:extLst>
              <a:ext uri="{FF2B5EF4-FFF2-40B4-BE49-F238E27FC236}">
                <a16:creationId xmlns:a16="http://schemas.microsoft.com/office/drawing/2014/main" id="{5B4D60B7-FB8E-1D47-ADDB-241BD86A839E}"/>
              </a:ext>
            </a:extLst>
          </p:cNvPr>
          <p:cNvGrpSpPr/>
          <p:nvPr userDrawn="1"/>
        </p:nvGrpSpPr>
        <p:grpSpPr>
          <a:xfrm>
            <a:off x="0" y="0"/>
            <a:ext cx="9144000" cy="5143501"/>
            <a:chOff x="0" y="-33491"/>
            <a:chExt cx="9150515" cy="5176991"/>
          </a:xfrm>
        </p:grpSpPr>
        <p:sp>
          <p:nvSpPr>
            <p:cNvPr id="11" name="Rectangle 10">
              <a:extLst>
                <a:ext uri="{FF2B5EF4-FFF2-40B4-BE49-F238E27FC236}">
                  <a16:creationId xmlns:a16="http://schemas.microsoft.com/office/drawing/2014/main" id="{D0C349DF-0F05-AA41-8454-D15D3E14FE9D}"/>
                </a:ext>
              </a:extLst>
            </p:cNvPr>
            <p:cNvSpPr/>
            <p:nvPr/>
          </p:nvSpPr>
          <p:spPr>
            <a:xfrm>
              <a:off x="59093" y="-33491"/>
              <a:ext cx="9091422" cy="5176991"/>
            </a:xfrm>
            <a:prstGeom prst="rect">
              <a:avLst/>
            </a:prstGeom>
            <a:gradFill>
              <a:gsLst>
                <a:gs pos="7000">
                  <a:srgbClr val="132C45">
                    <a:lumMod val="100000"/>
                    <a:alpha val="58000"/>
                  </a:srgbClr>
                </a:gs>
                <a:gs pos="98000">
                  <a:srgbClr val="265EAC">
                    <a:alpha val="88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2">
                <a:latin typeface="Source Sans Pro" panose="020B0503030403020204" pitchFamily="34" charset="0"/>
              </a:endParaRPr>
            </a:p>
          </p:txBody>
        </p:sp>
        <p:grpSp>
          <p:nvGrpSpPr>
            <p:cNvPr id="12" name="Group 11">
              <a:extLst>
                <a:ext uri="{FF2B5EF4-FFF2-40B4-BE49-F238E27FC236}">
                  <a16:creationId xmlns:a16="http://schemas.microsoft.com/office/drawing/2014/main" id="{CD5532F8-6FD6-964A-9B28-50695C7D38CD}"/>
                </a:ext>
              </a:extLst>
            </p:cNvPr>
            <p:cNvGrpSpPr/>
            <p:nvPr/>
          </p:nvGrpSpPr>
          <p:grpSpPr>
            <a:xfrm rot="10800000">
              <a:off x="0" y="-33490"/>
              <a:ext cx="5897878" cy="5176990"/>
              <a:chOff x="3996954" y="-2"/>
              <a:chExt cx="5657702" cy="5176991"/>
            </a:xfrm>
          </p:grpSpPr>
          <p:sp>
            <p:nvSpPr>
              <p:cNvPr id="16" name="Parallelogram 15">
                <a:extLst>
                  <a:ext uri="{FF2B5EF4-FFF2-40B4-BE49-F238E27FC236}">
                    <a16:creationId xmlns:a16="http://schemas.microsoft.com/office/drawing/2014/main" id="{7588384C-1E70-7342-9DAF-8669468DE24A}"/>
                  </a:ext>
                </a:extLst>
              </p:cNvPr>
              <p:cNvSpPr/>
              <p:nvPr/>
            </p:nvSpPr>
            <p:spPr>
              <a:xfrm>
                <a:off x="3996954" y="-2"/>
                <a:ext cx="4965627" cy="5176990"/>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2">
                  <a:solidFill>
                    <a:srgbClr val="132C45"/>
                  </a:solidFill>
                  <a:latin typeface="Source Sans Pro" panose="020B0503030403020204" pitchFamily="34" charset="0"/>
                </a:endParaRPr>
              </a:p>
            </p:txBody>
          </p:sp>
          <p:sp>
            <p:nvSpPr>
              <p:cNvPr id="17" name="Rectangle 16">
                <a:extLst>
                  <a:ext uri="{FF2B5EF4-FFF2-40B4-BE49-F238E27FC236}">
                    <a16:creationId xmlns:a16="http://schemas.microsoft.com/office/drawing/2014/main" id="{4C1F50C0-17A8-8E44-84A9-9671537FC343}"/>
                  </a:ext>
                </a:extLst>
              </p:cNvPr>
              <p:cNvSpPr/>
              <p:nvPr/>
            </p:nvSpPr>
            <p:spPr>
              <a:xfrm>
                <a:off x="5847437" y="-1"/>
                <a:ext cx="3807219" cy="51769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2">
                  <a:latin typeface="Source Sans Pro" panose="020B0503030403020204" pitchFamily="34" charset="0"/>
                </a:endParaRPr>
              </a:p>
            </p:txBody>
          </p:sp>
        </p:grpSp>
        <p:pic>
          <p:nvPicPr>
            <p:cNvPr id="13" name="Picture 12">
              <a:extLst>
                <a:ext uri="{FF2B5EF4-FFF2-40B4-BE49-F238E27FC236}">
                  <a16:creationId xmlns:a16="http://schemas.microsoft.com/office/drawing/2014/main" id="{316994E0-9241-B344-988E-543836782E9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861918" y="220548"/>
              <a:ext cx="1004487" cy="789139"/>
            </a:xfrm>
            <a:prstGeom prst="rect">
              <a:avLst/>
            </a:prstGeom>
          </p:spPr>
        </p:pic>
        <p:pic>
          <p:nvPicPr>
            <p:cNvPr id="14" name="Picture 13">
              <a:extLst>
                <a:ext uri="{FF2B5EF4-FFF2-40B4-BE49-F238E27FC236}">
                  <a16:creationId xmlns:a16="http://schemas.microsoft.com/office/drawing/2014/main" id="{457F0852-B4AB-9C44-8570-F13AD3BF9D2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198464" y="4807045"/>
              <a:ext cx="610185" cy="330031"/>
            </a:xfrm>
            <a:prstGeom prst="rect">
              <a:avLst/>
            </a:prstGeom>
          </p:spPr>
        </p:pic>
        <p:pic>
          <p:nvPicPr>
            <p:cNvPr id="15" name="Picture 14" descr="A close up of a logo&#10;&#10;Description automatically generated">
              <a:extLst>
                <a:ext uri="{FF2B5EF4-FFF2-40B4-BE49-F238E27FC236}">
                  <a16:creationId xmlns:a16="http://schemas.microsoft.com/office/drawing/2014/main" id="{E385E6D0-92EA-A64C-9FF1-4A7E84C0B76F}"/>
                </a:ext>
              </a:extLst>
            </p:cNvPr>
            <p:cNvPicPr>
              <a:picLocks noChangeAspect="1"/>
            </p:cNvPicPr>
            <p:nvPr/>
          </p:nvPicPr>
          <p:blipFill rotWithShape="1">
            <a:blip r:embed="rId6" cstate="screen">
              <a:alphaModFix amt="25000"/>
              <a:extLst>
                <a:ext uri="{28A0092B-C50C-407E-A947-70E740481C1C}">
                  <a14:useLocalDpi xmlns:a14="http://schemas.microsoft.com/office/drawing/2010/main"/>
                </a:ext>
              </a:extLst>
            </a:blip>
            <a:srcRect/>
            <a:stretch/>
          </p:blipFill>
          <p:spPr>
            <a:xfrm>
              <a:off x="6034493" y="2378892"/>
              <a:ext cx="937911" cy="747185"/>
            </a:xfrm>
            <a:prstGeom prst="rect">
              <a:avLst/>
            </a:prstGeom>
          </p:spPr>
        </p:pic>
      </p:grpSp>
      <p:sp>
        <p:nvSpPr>
          <p:cNvPr id="27" name="Text Placeholder 26">
            <a:extLst>
              <a:ext uri="{FF2B5EF4-FFF2-40B4-BE49-F238E27FC236}">
                <a16:creationId xmlns:a16="http://schemas.microsoft.com/office/drawing/2014/main" id="{42DBAE1F-31C5-2147-B558-0575363A7997}"/>
              </a:ext>
            </a:extLst>
          </p:cNvPr>
          <p:cNvSpPr>
            <a:spLocks noGrp="1"/>
          </p:cNvSpPr>
          <p:nvPr>
            <p:ph type="body" sz="quarter" idx="10" hasCustomPrompt="1"/>
          </p:nvPr>
        </p:nvSpPr>
        <p:spPr>
          <a:xfrm>
            <a:off x="384597" y="689770"/>
            <a:ext cx="4867275" cy="330031"/>
          </a:xfrm>
          <a:prstGeom prst="rect">
            <a:avLst/>
          </a:prstGeom>
        </p:spPr>
        <p:txBody>
          <a:bodyPr>
            <a:norm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2200" b="1" cap="all" spc="200" baseline="0"/>
            </a:lvl1pPr>
          </a:lstStyle>
          <a:p>
            <a:pPr lvl="0"/>
            <a:r>
              <a:rPr lang="en-US"/>
              <a:t>SHORT HEADLINE GOES HERE </a:t>
            </a:r>
          </a:p>
        </p:txBody>
      </p:sp>
      <p:sp>
        <p:nvSpPr>
          <p:cNvPr id="29" name="Text Placeholder 28">
            <a:extLst>
              <a:ext uri="{FF2B5EF4-FFF2-40B4-BE49-F238E27FC236}">
                <a16:creationId xmlns:a16="http://schemas.microsoft.com/office/drawing/2014/main" id="{9FF6C30E-DA43-5547-897A-6876C86BB05D}"/>
              </a:ext>
            </a:extLst>
          </p:cNvPr>
          <p:cNvSpPr>
            <a:spLocks noGrp="1"/>
          </p:cNvSpPr>
          <p:nvPr>
            <p:ph type="body" sz="quarter" idx="11"/>
          </p:nvPr>
        </p:nvSpPr>
        <p:spPr>
          <a:xfrm>
            <a:off x="379720" y="1432984"/>
            <a:ext cx="4361731" cy="2907073"/>
          </a:xfrm>
          <a:prstGeom prst="rect">
            <a:avLst/>
          </a:prstGeom>
        </p:spPr>
        <p:txBody>
          <a:bodyPr anchor="t" anchorCtr="0"/>
          <a:lstStyle>
            <a:lvl1pPr marL="285750" marR="0" indent="-285750" algn="l" defTabSz="685800" rtl="0" eaLnBrk="1" fontAlgn="auto" latinLnBrk="0" hangingPunct="1">
              <a:lnSpc>
                <a:spcPct val="150000"/>
              </a:lnSpc>
              <a:spcBef>
                <a:spcPts val="750"/>
              </a:spcBef>
              <a:spcAft>
                <a:spcPts val="0"/>
              </a:spcAft>
              <a:buClrTx/>
              <a:buSzTx/>
              <a:buFont typeface="Arial" panose="020B0604020202020204" pitchFamily="34" charset="0"/>
              <a:buChar char="•"/>
              <a:tabLst/>
              <a:defRPr sz="1400" b="0" spc="0" baseline="0">
                <a:solidFill>
                  <a:srgbClr val="132C45"/>
                </a:solidFill>
              </a:defRPr>
            </a:lvl1pPr>
          </a:lstStyle>
          <a:p>
            <a:pPr lvl="0"/>
            <a:endParaRPr lang="en-US"/>
          </a:p>
          <a:p>
            <a:pPr lvl="0"/>
            <a:r>
              <a:rPr lang="en-US"/>
              <a:t>Your first bullet point goes here </a:t>
            </a:r>
          </a:p>
          <a:p>
            <a:pPr lvl="0"/>
            <a:r>
              <a:rPr lang="en-US"/>
              <a:t>Your second bullet point goes here </a:t>
            </a:r>
          </a:p>
          <a:p>
            <a:pPr lvl="0"/>
            <a:r>
              <a:rPr lang="en-US"/>
              <a:t>Your third bullet point goes here </a:t>
            </a:r>
          </a:p>
          <a:p>
            <a:pPr lvl="0"/>
            <a:r>
              <a:rPr lang="en-US"/>
              <a:t>Your fourth bullet point goes here</a:t>
            </a:r>
          </a:p>
          <a:p>
            <a:pPr lvl="0"/>
            <a:r>
              <a:rPr lang="en-US"/>
              <a:t>Your fifth bullet point goes here </a:t>
            </a:r>
          </a:p>
          <a:p>
            <a:pPr lvl="0"/>
            <a:endParaRPr lang="en-US"/>
          </a:p>
          <a:p>
            <a:pPr lvl="0"/>
            <a:endParaRPr lang="en-US"/>
          </a:p>
        </p:txBody>
      </p:sp>
      <p:sp>
        <p:nvSpPr>
          <p:cNvPr id="30" name="Text Placeholder 26">
            <a:extLst>
              <a:ext uri="{FF2B5EF4-FFF2-40B4-BE49-F238E27FC236}">
                <a16:creationId xmlns:a16="http://schemas.microsoft.com/office/drawing/2014/main" id="{1472DF9E-1624-F846-A98A-2406FAFA432C}"/>
              </a:ext>
            </a:extLst>
          </p:cNvPr>
          <p:cNvSpPr>
            <a:spLocks noGrp="1"/>
          </p:cNvSpPr>
          <p:nvPr>
            <p:ph type="body" sz="quarter" idx="12" hasCustomPrompt="1"/>
          </p:nvPr>
        </p:nvSpPr>
        <p:spPr>
          <a:xfrm>
            <a:off x="384597" y="1102953"/>
            <a:ext cx="4867275" cy="330031"/>
          </a:xfrm>
          <a:prstGeom prst="rect">
            <a:avLst/>
          </a:prstGeom>
        </p:spPr>
        <p:txBody>
          <a:bodyPr>
            <a:norm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600" b="1" cap="all" spc="200" baseline="0">
                <a:solidFill>
                  <a:srgbClr val="265EAC"/>
                </a:solidFill>
              </a:defRPr>
            </a:lvl1pPr>
          </a:lstStyle>
          <a:p>
            <a:pPr lvl="0"/>
            <a:r>
              <a:rPr lang="en-US"/>
              <a:t>YOUR H2 GOES HERE</a:t>
            </a:r>
          </a:p>
        </p:txBody>
      </p:sp>
      <p:sp>
        <p:nvSpPr>
          <p:cNvPr id="19" name="TextBox 18">
            <a:extLst>
              <a:ext uri="{FF2B5EF4-FFF2-40B4-BE49-F238E27FC236}">
                <a16:creationId xmlns:a16="http://schemas.microsoft.com/office/drawing/2014/main" id="{05378F90-711E-A046-AF81-ADA0C4CD47D4}"/>
              </a:ext>
            </a:extLst>
          </p:cNvPr>
          <p:cNvSpPr txBox="1"/>
          <p:nvPr userDrawn="1"/>
        </p:nvSpPr>
        <p:spPr>
          <a:xfrm>
            <a:off x="5867743" y="4890283"/>
            <a:ext cx="3185487" cy="146194"/>
          </a:xfrm>
          <a:prstGeom prst="rect">
            <a:avLst/>
          </a:prstGeom>
          <a:noFill/>
        </p:spPr>
        <p:txBody>
          <a:bodyPr wrap="none" rtlCol="0">
            <a:spAutoFit/>
          </a:bodyPr>
          <a:lstStyle/>
          <a:p>
            <a:r>
              <a:rPr lang="en-US" sz="350" b="0" i="0">
                <a:solidFill>
                  <a:schemeClr val="bg1">
                    <a:lumMod val="75000"/>
                  </a:schemeClr>
                </a:solidFill>
                <a:latin typeface="Source Sans Pro" panose="020B0503030403020204" pitchFamily="34" charset="0"/>
                <a:ea typeface="Source Sans Pro" panose="020B0503030403020204" pitchFamily="34" charset="0"/>
                <a:cs typeface="Calibri" panose="020F0502020204030204" pitchFamily="34" charset="0"/>
              </a:rPr>
              <a:t>Proprietary and confidential. No part of this document may be disclosed in any manner to a third party without the express prior written consent of Total Expert.</a:t>
            </a:r>
          </a:p>
        </p:txBody>
      </p:sp>
      <p:sp>
        <p:nvSpPr>
          <p:cNvPr id="18" name="Slide Number Placeholder 3">
            <a:extLst>
              <a:ext uri="{FF2B5EF4-FFF2-40B4-BE49-F238E27FC236}">
                <a16:creationId xmlns:a16="http://schemas.microsoft.com/office/drawing/2014/main" id="{9C9A27F5-2732-344F-A5BA-C75E9B0503F7}"/>
              </a:ext>
            </a:extLst>
          </p:cNvPr>
          <p:cNvSpPr>
            <a:spLocks noGrp="1"/>
          </p:cNvSpPr>
          <p:nvPr>
            <p:ph type="sldNum" sz="quarter" idx="24"/>
          </p:nvPr>
        </p:nvSpPr>
        <p:spPr>
          <a:xfrm>
            <a:off x="6845407" y="4615645"/>
            <a:ext cx="2057400" cy="274637"/>
          </a:xfrm>
        </p:spPr>
        <p:txBody>
          <a:bodyPr/>
          <a:lstStyle>
            <a:lvl1pPr>
              <a:defRPr>
                <a:solidFill>
                  <a:srgbClr val="FFFFFF"/>
                </a:solidFill>
                <a:latin typeface="Source Sans Pro" panose="020B0503030403020204" pitchFamily="34" charset="0"/>
                <a:ea typeface="Source Sans Pro" panose="020B0503030403020204" pitchFamily="34" charset="0"/>
              </a:defRPr>
            </a:lvl1pPr>
          </a:lstStyle>
          <a:p>
            <a:fld id="{C8BE66AC-5218-0B4F-AB2A-045F9DC5AD06}" type="slidenum">
              <a:rPr lang="en-US" smtClean="0"/>
              <a:pPr/>
              <a:t>‹#›</a:t>
            </a:fld>
            <a:endParaRPr lang="en-US"/>
          </a:p>
        </p:txBody>
      </p:sp>
    </p:spTree>
    <p:extLst>
      <p:ext uri="{BB962C8B-B14F-4D97-AF65-F5344CB8AC3E}">
        <p14:creationId xmlns:p14="http://schemas.microsoft.com/office/powerpoint/2010/main" val="24680879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alf Screen w/ Photo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5D0B59-D3F5-0E48-AFC4-D2FFA2EA30C7}"/>
              </a:ext>
            </a:extLst>
          </p:cNvPr>
          <p:cNvSpPr/>
          <p:nvPr userDrawn="1"/>
        </p:nvSpPr>
        <p:spPr>
          <a:xfrm>
            <a:off x="0" y="0"/>
            <a:ext cx="9144000" cy="5143500"/>
          </a:xfrm>
          <a:prstGeom prst="rect">
            <a:avLst/>
          </a:prstGeom>
          <a:solidFill>
            <a:srgbClr val="132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2" b="0" i="0">
              <a:latin typeface="Source Sans Pro" panose="020B0503030403020204" pitchFamily="34" charset="0"/>
            </a:endParaRPr>
          </a:p>
        </p:txBody>
      </p:sp>
      <p:sp>
        <p:nvSpPr>
          <p:cNvPr id="10" name="Rectangle 9">
            <a:extLst>
              <a:ext uri="{FF2B5EF4-FFF2-40B4-BE49-F238E27FC236}">
                <a16:creationId xmlns:a16="http://schemas.microsoft.com/office/drawing/2014/main" id="{45C9DA7F-9C47-BE4D-B3CA-0B2D5E61C0C0}"/>
              </a:ext>
            </a:extLst>
          </p:cNvPr>
          <p:cNvSpPr/>
          <p:nvPr userDrawn="1"/>
        </p:nvSpPr>
        <p:spPr>
          <a:xfrm rot="10800000">
            <a:off x="-1" y="-9082"/>
            <a:ext cx="9144000" cy="5143500"/>
          </a:xfrm>
          <a:prstGeom prst="rect">
            <a:avLst/>
          </a:prstGeom>
          <a:gradFill flip="none" rotWithShape="1">
            <a:gsLst>
              <a:gs pos="19000">
                <a:srgbClr val="265EAC"/>
              </a:gs>
              <a:gs pos="94000">
                <a:srgbClr val="265EAC">
                  <a:alpha val="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2" b="0" i="0">
              <a:latin typeface="Source Sans Pro" panose="020B0503030403020204" pitchFamily="34" charset="0"/>
            </a:endParaRPr>
          </a:p>
        </p:txBody>
      </p:sp>
      <p:sp>
        <p:nvSpPr>
          <p:cNvPr id="11" name="Rectangle 10">
            <a:extLst>
              <a:ext uri="{FF2B5EF4-FFF2-40B4-BE49-F238E27FC236}">
                <a16:creationId xmlns:a16="http://schemas.microsoft.com/office/drawing/2014/main" id="{FA34C6FB-B092-B845-B406-18FBA261B7D9}"/>
              </a:ext>
            </a:extLst>
          </p:cNvPr>
          <p:cNvSpPr/>
          <p:nvPr userDrawn="1"/>
        </p:nvSpPr>
        <p:spPr>
          <a:xfrm>
            <a:off x="0" y="-12243"/>
            <a:ext cx="9144000" cy="5143500"/>
          </a:xfrm>
          <a:prstGeom prst="rect">
            <a:avLst/>
          </a:prstGeom>
          <a:gradFill flip="none" rotWithShape="1">
            <a:gsLst>
              <a:gs pos="9000">
                <a:srgbClr val="132C45">
                  <a:alpha val="9000"/>
                </a:srgbClr>
              </a:gs>
              <a:gs pos="93000">
                <a:srgbClr val="265EAC">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2" b="0" i="0">
              <a:latin typeface="Source Sans Pro" panose="020B0503030403020204" pitchFamily="34" charset="0"/>
            </a:endParaRPr>
          </a:p>
        </p:txBody>
      </p:sp>
      <p:pic>
        <p:nvPicPr>
          <p:cNvPr id="12" name="Picture 11">
            <a:extLst>
              <a:ext uri="{FF2B5EF4-FFF2-40B4-BE49-F238E27FC236}">
                <a16:creationId xmlns:a16="http://schemas.microsoft.com/office/drawing/2014/main" id="{F3BED3A2-B5F5-A742-A293-6284F2E75830}"/>
              </a:ext>
            </a:extLst>
          </p:cNvPr>
          <p:cNvPicPr>
            <a:picLocks noChangeAspect="1"/>
          </p:cNvPicPr>
          <p:nvPr userDrawn="1"/>
        </p:nvPicPr>
        <p:blipFill>
          <a:blip r:embed="rId2"/>
          <a:stretch>
            <a:fillRect/>
          </a:stretch>
        </p:blipFill>
        <p:spPr>
          <a:xfrm>
            <a:off x="20410" y="30405"/>
            <a:ext cx="6221187" cy="5100846"/>
          </a:xfrm>
          <a:prstGeom prst="rect">
            <a:avLst/>
          </a:prstGeom>
        </p:spPr>
      </p:pic>
      <p:sp>
        <p:nvSpPr>
          <p:cNvPr id="14" name="Text Placeholder 25">
            <a:extLst>
              <a:ext uri="{FF2B5EF4-FFF2-40B4-BE49-F238E27FC236}">
                <a16:creationId xmlns:a16="http://schemas.microsoft.com/office/drawing/2014/main" id="{4157170F-6870-4E43-9C85-4AF77D76D1FD}"/>
              </a:ext>
            </a:extLst>
          </p:cNvPr>
          <p:cNvSpPr>
            <a:spLocks noGrp="1"/>
          </p:cNvSpPr>
          <p:nvPr>
            <p:ph type="body" sz="quarter" idx="10" hasCustomPrompt="1"/>
          </p:nvPr>
        </p:nvSpPr>
        <p:spPr>
          <a:xfrm>
            <a:off x="626978" y="2095890"/>
            <a:ext cx="3674858" cy="1880517"/>
          </a:xfrm>
          <a:prstGeom prst="rect">
            <a:avLst/>
          </a:prstGeom>
        </p:spPr>
        <p:txBody>
          <a:bodyPr>
            <a:noAutofit/>
          </a:bodyPr>
          <a:lstStyle>
            <a:lvl1pPr marL="0" indent="0">
              <a:buNone/>
              <a:defRPr sz="1800" b="1" cap="all" spc="100" baseline="0">
                <a:solidFill>
                  <a:srgbClr val="FFFFFF"/>
                </a:solidFill>
                <a:latin typeface="Source Sans Pro" panose="020B0503030403020204" pitchFamily="34" charset="0"/>
                <a:ea typeface="Source Sans Pro" panose="020B0503030403020204" pitchFamily="34" charset="0"/>
              </a:defRPr>
            </a:lvl1pPr>
          </a:lstStyle>
          <a:p>
            <a:pPr lvl="0"/>
            <a:r>
              <a:rPr lang="en-US"/>
              <a:t>YOUR IMPACTFUL STATEMENT GOES HERE - ALL CAPS IN 18PT FONT</a:t>
            </a:r>
          </a:p>
        </p:txBody>
      </p:sp>
      <p:pic>
        <p:nvPicPr>
          <p:cNvPr id="4" name="Picture 3" descr="A picture containing lamp, light, table&#10;&#10;Description automatically generated">
            <a:extLst>
              <a:ext uri="{FF2B5EF4-FFF2-40B4-BE49-F238E27FC236}">
                <a16:creationId xmlns:a16="http://schemas.microsoft.com/office/drawing/2014/main" id="{E32C1AD3-5627-7447-AE05-E9A753225B53}"/>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47955"/>
          <a:stretch/>
        </p:blipFill>
        <p:spPr>
          <a:xfrm>
            <a:off x="4384964" y="0"/>
            <a:ext cx="4759036" cy="5143500"/>
          </a:xfrm>
          <a:prstGeom prst="rect">
            <a:avLst/>
          </a:prstGeom>
        </p:spPr>
      </p:pic>
      <p:sp>
        <p:nvSpPr>
          <p:cNvPr id="15" name="TextBox 14">
            <a:extLst>
              <a:ext uri="{FF2B5EF4-FFF2-40B4-BE49-F238E27FC236}">
                <a16:creationId xmlns:a16="http://schemas.microsoft.com/office/drawing/2014/main" id="{D563A1FB-1B82-9B4C-83B4-89595DE7EC2F}"/>
              </a:ext>
            </a:extLst>
          </p:cNvPr>
          <p:cNvSpPr txBox="1"/>
          <p:nvPr userDrawn="1"/>
        </p:nvSpPr>
        <p:spPr>
          <a:xfrm>
            <a:off x="5867743" y="4890283"/>
            <a:ext cx="3185487" cy="146194"/>
          </a:xfrm>
          <a:prstGeom prst="rect">
            <a:avLst/>
          </a:prstGeom>
          <a:noFill/>
        </p:spPr>
        <p:txBody>
          <a:bodyPr wrap="none" rtlCol="0">
            <a:spAutoFit/>
          </a:bodyPr>
          <a:lstStyle/>
          <a:p>
            <a:r>
              <a:rPr lang="en-US" sz="350" b="0" i="0">
                <a:solidFill>
                  <a:schemeClr val="bg1">
                    <a:lumMod val="75000"/>
                  </a:schemeClr>
                </a:solidFill>
                <a:latin typeface="Source Sans Pro" panose="020B0503030403020204" pitchFamily="34" charset="0"/>
                <a:ea typeface="Source Sans Pro" panose="020B0503030403020204" pitchFamily="34" charset="0"/>
                <a:cs typeface="Calibri" panose="020F0502020204030204" pitchFamily="34" charset="0"/>
              </a:rPr>
              <a:t>Proprietary and confidential. No part of this document may be disclosed in any manner to a third party without the express prior written consent of Total Expert.</a:t>
            </a:r>
          </a:p>
        </p:txBody>
      </p:sp>
      <p:sp>
        <p:nvSpPr>
          <p:cNvPr id="16" name="Slide Number Placeholder 3">
            <a:extLst>
              <a:ext uri="{FF2B5EF4-FFF2-40B4-BE49-F238E27FC236}">
                <a16:creationId xmlns:a16="http://schemas.microsoft.com/office/drawing/2014/main" id="{7FDA73C9-58ED-9941-8897-8D9494CFD189}"/>
              </a:ext>
            </a:extLst>
          </p:cNvPr>
          <p:cNvSpPr>
            <a:spLocks noGrp="1"/>
          </p:cNvSpPr>
          <p:nvPr>
            <p:ph type="sldNum" sz="quarter" idx="24"/>
          </p:nvPr>
        </p:nvSpPr>
        <p:spPr>
          <a:xfrm>
            <a:off x="6845407" y="4615645"/>
            <a:ext cx="2057400" cy="274637"/>
          </a:xfrm>
        </p:spPr>
        <p:txBody>
          <a:bodyPr/>
          <a:lstStyle>
            <a:lvl1pPr>
              <a:defRPr>
                <a:solidFill>
                  <a:srgbClr val="FFFFFF"/>
                </a:solidFill>
                <a:latin typeface="Source Sans Pro" panose="020B0503030403020204" pitchFamily="34" charset="0"/>
                <a:ea typeface="Source Sans Pro" panose="020B0503030403020204" pitchFamily="34" charset="0"/>
              </a:defRPr>
            </a:lvl1pPr>
          </a:lstStyle>
          <a:p>
            <a:fld id="{C8BE66AC-5218-0B4F-AB2A-045F9DC5AD06}" type="slidenum">
              <a:rPr lang="en-US" smtClean="0"/>
              <a:pPr/>
              <a:t>‹#›</a:t>
            </a:fld>
            <a:endParaRPr lang="en-US"/>
          </a:p>
        </p:txBody>
      </p:sp>
    </p:spTree>
    <p:extLst>
      <p:ext uri="{BB962C8B-B14F-4D97-AF65-F5344CB8AC3E}">
        <p14:creationId xmlns:p14="http://schemas.microsoft.com/office/powerpoint/2010/main" val="18857607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ank You ">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FBB8581-FF83-2648-84F6-4D0D502CB3A4}"/>
              </a:ext>
            </a:extLst>
          </p:cNvPr>
          <p:cNvSpPr/>
          <p:nvPr userDrawn="1"/>
        </p:nvSpPr>
        <p:spPr>
          <a:xfrm>
            <a:off x="0" y="0"/>
            <a:ext cx="9144000" cy="5143500"/>
          </a:xfrm>
          <a:prstGeom prst="rect">
            <a:avLst/>
          </a:prstGeom>
          <a:solidFill>
            <a:srgbClr val="132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2" b="0" i="0">
              <a:latin typeface="Source Sans Pro" panose="020B0503030403020204" pitchFamily="34" charset="0"/>
            </a:endParaRPr>
          </a:p>
        </p:txBody>
      </p:sp>
      <p:sp>
        <p:nvSpPr>
          <p:cNvPr id="5" name="Rectangle 4">
            <a:extLst>
              <a:ext uri="{FF2B5EF4-FFF2-40B4-BE49-F238E27FC236}">
                <a16:creationId xmlns:a16="http://schemas.microsoft.com/office/drawing/2014/main" id="{C462ECEB-2BCD-1749-9DED-80F1A670F7AE}"/>
              </a:ext>
            </a:extLst>
          </p:cNvPr>
          <p:cNvSpPr/>
          <p:nvPr userDrawn="1"/>
        </p:nvSpPr>
        <p:spPr>
          <a:xfrm rot="10800000">
            <a:off x="0" y="0"/>
            <a:ext cx="9144000" cy="5143500"/>
          </a:xfrm>
          <a:prstGeom prst="rect">
            <a:avLst/>
          </a:prstGeom>
          <a:gradFill flip="none" rotWithShape="1">
            <a:gsLst>
              <a:gs pos="19000">
                <a:srgbClr val="265EAC"/>
              </a:gs>
              <a:gs pos="94000">
                <a:srgbClr val="265EAC">
                  <a:alpha val="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2" b="0" i="0">
              <a:latin typeface="Source Sans Pro" panose="020B0503030403020204" pitchFamily="34" charset="0"/>
            </a:endParaRPr>
          </a:p>
        </p:txBody>
      </p:sp>
      <p:pic>
        <p:nvPicPr>
          <p:cNvPr id="8" name="Picture 7">
            <a:extLst>
              <a:ext uri="{FF2B5EF4-FFF2-40B4-BE49-F238E27FC236}">
                <a16:creationId xmlns:a16="http://schemas.microsoft.com/office/drawing/2014/main" id="{2D2103E0-3A56-284F-8691-1EDE17DABF57}"/>
              </a:ext>
            </a:extLst>
          </p:cNvPr>
          <p:cNvPicPr>
            <a:picLocks noChangeAspect="1"/>
          </p:cNvPicPr>
          <p:nvPr userDrawn="1"/>
        </p:nvPicPr>
        <p:blipFill>
          <a:blip r:embed="rId2"/>
          <a:stretch>
            <a:fillRect/>
          </a:stretch>
        </p:blipFill>
        <p:spPr>
          <a:xfrm>
            <a:off x="0" y="0"/>
            <a:ext cx="6221187" cy="5100846"/>
          </a:xfrm>
          <a:prstGeom prst="rect">
            <a:avLst/>
          </a:prstGeom>
        </p:spPr>
      </p:pic>
      <p:grpSp>
        <p:nvGrpSpPr>
          <p:cNvPr id="2" name="Group 1">
            <a:extLst>
              <a:ext uri="{FF2B5EF4-FFF2-40B4-BE49-F238E27FC236}">
                <a16:creationId xmlns:a16="http://schemas.microsoft.com/office/drawing/2014/main" id="{4D90C88B-ACEC-7D4F-BE49-AF458B721F97}"/>
              </a:ext>
            </a:extLst>
          </p:cNvPr>
          <p:cNvGrpSpPr/>
          <p:nvPr userDrawn="1"/>
        </p:nvGrpSpPr>
        <p:grpSpPr>
          <a:xfrm>
            <a:off x="2011285" y="2229059"/>
            <a:ext cx="5121429" cy="685381"/>
            <a:chOff x="2011285" y="2258877"/>
            <a:chExt cx="5121429" cy="685381"/>
          </a:xfrm>
        </p:grpSpPr>
        <p:sp>
          <p:nvSpPr>
            <p:cNvPr id="10" name="TextBox 9">
              <a:extLst>
                <a:ext uri="{FF2B5EF4-FFF2-40B4-BE49-F238E27FC236}">
                  <a16:creationId xmlns:a16="http://schemas.microsoft.com/office/drawing/2014/main" id="{6815C91E-336A-264E-A616-ABC956FB1D23}"/>
                </a:ext>
              </a:extLst>
            </p:cNvPr>
            <p:cNvSpPr txBox="1"/>
            <p:nvPr userDrawn="1"/>
          </p:nvSpPr>
          <p:spPr>
            <a:xfrm>
              <a:off x="2011285" y="2258877"/>
              <a:ext cx="5121429" cy="461665"/>
            </a:xfrm>
            <a:prstGeom prst="rect">
              <a:avLst/>
            </a:prstGeom>
            <a:noFill/>
          </p:spPr>
          <p:txBody>
            <a:bodyPr wrap="square" rtlCol="0" anchor="t">
              <a:spAutoFit/>
            </a:bodyPr>
            <a:lstStyle/>
            <a:p>
              <a:pPr algn="ctr">
                <a:lnSpc>
                  <a:spcPts val="2438"/>
                </a:lnSpc>
              </a:pPr>
              <a:r>
                <a:rPr lang="en-US" sz="3600" b="1" spc="0" dirty="0">
                  <a:solidFill>
                    <a:schemeClr val="bg1"/>
                  </a:solidFill>
                  <a:latin typeface="Source Sans Pro"/>
                  <a:ea typeface="Source Sans Pro"/>
                </a:rPr>
                <a:t>Thank You</a:t>
              </a:r>
            </a:p>
          </p:txBody>
        </p:sp>
        <p:pic>
          <p:nvPicPr>
            <p:cNvPr id="11" name="Graphic 10">
              <a:extLst>
                <a:ext uri="{FF2B5EF4-FFF2-40B4-BE49-F238E27FC236}">
                  <a16:creationId xmlns:a16="http://schemas.microsoft.com/office/drawing/2014/main" id="{B712C4BF-EFCB-E444-A8BB-1D1D58544C85}"/>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48162" y="2872820"/>
              <a:ext cx="447675" cy="71438"/>
            </a:xfrm>
            <a:prstGeom prst="rect">
              <a:avLst/>
            </a:prstGeom>
          </p:spPr>
        </p:pic>
      </p:grpSp>
      <p:sp>
        <p:nvSpPr>
          <p:cNvPr id="9" name="TextBox 8">
            <a:extLst>
              <a:ext uri="{FF2B5EF4-FFF2-40B4-BE49-F238E27FC236}">
                <a16:creationId xmlns:a16="http://schemas.microsoft.com/office/drawing/2014/main" id="{DF5012C3-24E1-0B4A-A944-C9E7673D2111}"/>
              </a:ext>
            </a:extLst>
          </p:cNvPr>
          <p:cNvSpPr txBox="1"/>
          <p:nvPr userDrawn="1"/>
        </p:nvSpPr>
        <p:spPr>
          <a:xfrm>
            <a:off x="5867743" y="4890283"/>
            <a:ext cx="3185487" cy="146194"/>
          </a:xfrm>
          <a:prstGeom prst="rect">
            <a:avLst/>
          </a:prstGeom>
          <a:noFill/>
        </p:spPr>
        <p:txBody>
          <a:bodyPr wrap="none" rtlCol="0">
            <a:spAutoFit/>
          </a:bodyPr>
          <a:lstStyle/>
          <a:p>
            <a:r>
              <a:rPr lang="en-US" sz="350" b="0" i="0">
                <a:solidFill>
                  <a:schemeClr val="bg1">
                    <a:lumMod val="75000"/>
                  </a:schemeClr>
                </a:solidFill>
                <a:latin typeface="Source Sans Pro" panose="020B0503030403020204" pitchFamily="34" charset="0"/>
                <a:ea typeface="Source Sans Pro" panose="020B0503030403020204" pitchFamily="34" charset="0"/>
                <a:cs typeface="Calibri" panose="020F0502020204030204" pitchFamily="34" charset="0"/>
              </a:rPr>
              <a:t>Proprietary and confidential. No part of this document may be disclosed in any manner to a third party without the express prior written consent of Total Expert.</a:t>
            </a:r>
          </a:p>
        </p:txBody>
      </p:sp>
    </p:spTree>
    <p:extLst>
      <p:ext uri="{BB962C8B-B14F-4D97-AF65-F5344CB8AC3E}">
        <p14:creationId xmlns:p14="http://schemas.microsoft.com/office/powerpoint/2010/main" val="36872229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ogo Lockup">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70D71EB-73FB-5A47-B8F9-62C5BC09D29B}"/>
              </a:ext>
            </a:extLst>
          </p:cNvPr>
          <p:cNvSpPr txBox="1"/>
          <p:nvPr userDrawn="1"/>
        </p:nvSpPr>
        <p:spPr>
          <a:xfrm>
            <a:off x="5867743" y="4890283"/>
            <a:ext cx="3185487" cy="146194"/>
          </a:xfrm>
          <a:prstGeom prst="rect">
            <a:avLst/>
          </a:prstGeom>
          <a:noFill/>
        </p:spPr>
        <p:txBody>
          <a:bodyPr wrap="none" rtlCol="0">
            <a:spAutoFit/>
          </a:bodyPr>
          <a:lstStyle/>
          <a:p>
            <a:r>
              <a:rPr lang="en-US" sz="350" b="0" i="0">
                <a:solidFill>
                  <a:schemeClr val="bg1">
                    <a:lumMod val="75000"/>
                  </a:schemeClr>
                </a:solidFill>
                <a:latin typeface="Source Sans Pro" panose="020B0503030403020204" pitchFamily="34" charset="0"/>
                <a:ea typeface="Source Sans Pro" panose="020B0503030403020204" pitchFamily="34" charset="0"/>
                <a:cs typeface="Calibri" panose="020F0502020204030204" pitchFamily="34" charset="0"/>
              </a:rPr>
              <a:t>Proprietary and confidential. No part of this document may be disclosed in any manner to a third party without the express prior written consent of Total Expert.</a:t>
            </a:r>
          </a:p>
        </p:txBody>
      </p:sp>
      <p:pic>
        <p:nvPicPr>
          <p:cNvPr id="5" name="Graphic 4">
            <a:extLst>
              <a:ext uri="{FF2B5EF4-FFF2-40B4-BE49-F238E27FC236}">
                <a16:creationId xmlns:a16="http://schemas.microsoft.com/office/drawing/2014/main" id="{D36B64BE-EA8C-4A46-AE52-6624CF88CE3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8643" y="2237036"/>
            <a:ext cx="3235570" cy="669428"/>
          </a:xfrm>
          <a:prstGeom prst="rect">
            <a:avLst/>
          </a:prstGeom>
        </p:spPr>
      </p:pic>
      <p:cxnSp>
        <p:nvCxnSpPr>
          <p:cNvPr id="11" name="Straight Connector 10">
            <a:extLst>
              <a:ext uri="{FF2B5EF4-FFF2-40B4-BE49-F238E27FC236}">
                <a16:creationId xmlns:a16="http://schemas.microsoft.com/office/drawing/2014/main" id="{426BFFA9-9D37-E24B-BCE9-E6FA9BE26BE3}"/>
              </a:ext>
            </a:extLst>
          </p:cNvPr>
          <p:cNvCxnSpPr/>
          <p:nvPr userDrawn="1"/>
        </p:nvCxnSpPr>
        <p:spPr>
          <a:xfrm>
            <a:off x="4572000" y="2237036"/>
            <a:ext cx="0" cy="731589"/>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Picture Placeholder 12">
            <a:extLst>
              <a:ext uri="{FF2B5EF4-FFF2-40B4-BE49-F238E27FC236}">
                <a16:creationId xmlns:a16="http://schemas.microsoft.com/office/drawing/2014/main" id="{2F9C8F1D-9AF2-184F-9DD8-FBD9ED4C465A}"/>
              </a:ext>
            </a:extLst>
          </p:cNvPr>
          <p:cNvSpPr>
            <a:spLocks noGrp="1"/>
          </p:cNvSpPr>
          <p:nvPr>
            <p:ph type="pic" sz="quarter" idx="10" hasCustomPrompt="1"/>
          </p:nvPr>
        </p:nvSpPr>
        <p:spPr>
          <a:xfrm>
            <a:off x="4846638" y="2236788"/>
            <a:ext cx="3263900" cy="731837"/>
          </a:xfrm>
          <a:prstGeom prst="rect">
            <a:avLst/>
          </a:prstGeom>
        </p:spPr>
        <p:txBody>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chemeClr val="bg1">
                    <a:lumMod val="75000"/>
                  </a:schemeClr>
                </a:solidFill>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US"/>
              <a:t>Try to use horizontal logos of customers and prospects. Use only transparent .</a:t>
            </a:r>
            <a:r>
              <a:rPr lang="en-US" err="1"/>
              <a:t>png</a:t>
            </a:r>
            <a:r>
              <a:rPr lang="en-US"/>
              <a:t> files  </a:t>
            </a:r>
          </a:p>
        </p:txBody>
      </p:sp>
      <p:sp>
        <p:nvSpPr>
          <p:cNvPr id="7" name="Slide Number Placeholder 3">
            <a:extLst>
              <a:ext uri="{FF2B5EF4-FFF2-40B4-BE49-F238E27FC236}">
                <a16:creationId xmlns:a16="http://schemas.microsoft.com/office/drawing/2014/main" id="{1B9A9D4D-FA75-F947-8A5E-2B00CA7AFDC1}"/>
              </a:ext>
            </a:extLst>
          </p:cNvPr>
          <p:cNvSpPr>
            <a:spLocks noGrp="1"/>
          </p:cNvSpPr>
          <p:nvPr>
            <p:ph type="sldNum" sz="quarter" idx="24"/>
          </p:nvPr>
        </p:nvSpPr>
        <p:spPr>
          <a:xfrm>
            <a:off x="6845407" y="4615645"/>
            <a:ext cx="2057400" cy="274637"/>
          </a:xfrm>
        </p:spPr>
        <p:txBody>
          <a:bodyPr/>
          <a:lstStyle>
            <a:lvl1pPr>
              <a:defRPr>
                <a:solidFill>
                  <a:schemeClr val="bg1">
                    <a:lumMod val="75000"/>
                  </a:schemeClr>
                </a:solidFill>
                <a:latin typeface="Source Sans Pro" panose="020B0503030403020204" pitchFamily="34" charset="0"/>
                <a:ea typeface="Source Sans Pro" panose="020B0503030403020204" pitchFamily="34" charset="0"/>
              </a:defRPr>
            </a:lvl1pPr>
          </a:lstStyle>
          <a:p>
            <a:fld id="{C8BE66AC-5218-0B4F-AB2A-045F9DC5AD06}" type="slidenum">
              <a:rPr lang="en-US" smtClean="0"/>
              <a:pPr/>
              <a:t>‹#›</a:t>
            </a:fld>
            <a:endParaRPr lang="en-US"/>
          </a:p>
        </p:txBody>
      </p:sp>
    </p:spTree>
    <p:extLst>
      <p:ext uri="{BB962C8B-B14F-4D97-AF65-F5344CB8AC3E}">
        <p14:creationId xmlns:p14="http://schemas.microsoft.com/office/powerpoint/2010/main" val="36806713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Logo Lockup">
    <p:spTree>
      <p:nvGrpSpPr>
        <p:cNvPr id="1" name=""/>
        <p:cNvGrpSpPr/>
        <p:nvPr/>
      </p:nvGrpSpPr>
      <p:grpSpPr>
        <a:xfrm>
          <a:off x="0" y="0"/>
          <a:ext cx="0" cy="0"/>
          <a:chOff x="0" y="0"/>
          <a:chExt cx="0" cy="0"/>
        </a:xfrm>
      </p:grpSpPr>
      <p:pic>
        <p:nvPicPr>
          <p:cNvPr id="51" name="Picture 50" descr="A picture containing table&#10;&#10;Description automatically generated">
            <a:extLst>
              <a:ext uri="{FF2B5EF4-FFF2-40B4-BE49-F238E27FC236}">
                <a16:creationId xmlns:a16="http://schemas.microsoft.com/office/drawing/2014/main" id="{EF82083E-D594-4540-AC89-C2E459514247}"/>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flipH="1">
            <a:off x="643647" y="3043966"/>
            <a:ext cx="1334842" cy="210015"/>
          </a:xfrm>
          <a:prstGeom prst="rect">
            <a:avLst/>
          </a:prstGeom>
        </p:spPr>
      </p:pic>
      <p:sp>
        <p:nvSpPr>
          <p:cNvPr id="6" name="TextBox 5">
            <a:extLst>
              <a:ext uri="{FF2B5EF4-FFF2-40B4-BE49-F238E27FC236}">
                <a16:creationId xmlns:a16="http://schemas.microsoft.com/office/drawing/2014/main" id="{770D71EB-73FB-5A47-B8F9-62C5BC09D29B}"/>
              </a:ext>
            </a:extLst>
          </p:cNvPr>
          <p:cNvSpPr txBox="1"/>
          <p:nvPr userDrawn="1"/>
        </p:nvSpPr>
        <p:spPr>
          <a:xfrm>
            <a:off x="5867743" y="4890283"/>
            <a:ext cx="3185487" cy="146194"/>
          </a:xfrm>
          <a:prstGeom prst="rect">
            <a:avLst/>
          </a:prstGeom>
          <a:noFill/>
        </p:spPr>
        <p:txBody>
          <a:bodyPr wrap="none" rtlCol="0">
            <a:spAutoFit/>
          </a:bodyPr>
          <a:lstStyle/>
          <a:p>
            <a:r>
              <a:rPr lang="en-US" sz="350" b="0" i="0">
                <a:solidFill>
                  <a:schemeClr val="bg1">
                    <a:lumMod val="75000"/>
                  </a:schemeClr>
                </a:solidFill>
                <a:latin typeface="Source Sans Pro" panose="020B0503030403020204" pitchFamily="34" charset="0"/>
                <a:ea typeface="Source Sans Pro" panose="020B0503030403020204" pitchFamily="34" charset="0"/>
                <a:cs typeface="Calibri" panose="020F0502020204030204" pitchFamily="34" charset="0"/>
              </a:rPr>
              <a:t>Proprietary and confidential. No part of this document may be disclosed in any manner to a third party without the express prior written consent of Total Expert.</a:t>
            </a:r>
          </a:p>
        </p:txBody>
      </p:sp>
      <p:sp>
        <p:nvSpPr>
          <p:cNvPr id="8" name="Text Placeholder 26">
            <a:extLst>
              <a:ext uri="{FF2B5EF4-FFF2-40B4-BE49-F238E27FC236}">
                <a16:creationId xmlns:a16="http://schemas.microsoft.com/office/drawing/2014/main" id="{D148DED9-9282-924B-818A-E53D6373ABBD}"/>
              </a:ext>
            </a:extLst>
          </p:cNvPr>
          <p:cNvSpPr>
            <a:spLocks noGrp="1"/>
          </p:cNvSpPr>
          <p:nvPr>
            <p:ph type="body" sz="quarter" idx="11" hasCustomPrompt="1"/>
          </p:nvPr>
        </p:nvSpPr>
        <p:spPr>
          <a:xfrm>
            <a:off x="1878074" y="689770"/>
            <a:ext cx="5387852" cy="330031"/>
          </a:xfrm>
          <a:prstGeom prst="rect">
            <a:avLst/>
          </a:prstGeom>
        </p:spPr>
        <p:txBody>
          <a:bodyPr>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2200" b="1" spc="200" baseline="0"/>
            </a:lvl1pPr>
          </a:lstStyle>
          <a:p>
            <a:pPr lvl="0"/>
            <a:r>
              <a:rPr lang="en-US"/>
              <a:t>APPROVED SHAPES FOR JOURNEYS</a:t>
            </a:r>
          </a:p>
        </p:txBody>
      </p:sp>
      <p:pic>
        <p:nvPicPr>
          <p:cNvPr id="22" name="Picture 21">
            <a:extLst>
              <a:ext uri="{FF2B5EF4-FFF2-40B4-BE49-F238E27FC236}">
                <a16:creationId xmlns:a16="http://schemas.microsoft.com/office/drawing/2014/main" id="{ECD1827B-7154-E947-B0F3-226B194ABE0E}"/>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2387138" y="1569724"/>
            <a:ext cx="2139305" cy="210015"/>
          </a:xfrm>
          <a:prstGeom prst="rect">
            <a:avLst/>
          </a:prstGeom>
        </p:spPr>
      </p:pic>
      <p:pic>
        <p:nvPicPr>
          <p:cNvPr id="24" name="Picture 23" descr="A close up of a logo&#10;&#10;Description automatically generated">
            <a:extLst>
              <a:ext uri="{FF2B5EF4-FFF2-40B4-BE49-F238E27FC236}">
                <a16:creationId xmlns:a16="http://schemas.microsoft.com/office/drawing/2014/main" id="{9092BB35-5983-2541-880F-1CD1FCC1E634}"/>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4891098" y="1521446"/>
            <a:ext cx="1334839" cy="427148"/>
          </a:xfrm>
          <a:prstGeom prst="rect">
            <a:avLst/>
          </a:prstGeom>
        </p:spPr>
      </p:pic>
      <p:pic>
        <p:nvPicPr>
          <p:cNvPr id="26" name="Picture 25" descr="A close up of a logo&#10;&#10;Description automatically generated">
            <a:extLst>
              <a:ext uri="{FF2B5EF4-FFF2-40B4-BE49-F238E27FC236}">
                <a16:creationId xmlns:a16="http://schemas.microsoft.com/office/drawing/2014/main" id="{79307370-11DB-5F4B-9496-DFBDBFD38FC8}"/>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643649" y="1569724"/>
            <a:ext cx="1334839" cy="210015"/>
          </a:xfrm>
          <a:prstGeom prst="rect">
            <a:avLst/>
          </a:prstGeom>
        </p:spPr>
      </p:pic>
      <p:sp>
        <p:nvSpPr>
          <p:cNvPr id="17" name="Text Placeholder 9">
            <a:extLst>
              <a:ext uri="{FF2B5EF4-FFF2-40B4-BE49-F238E27FC236}">
                <a16:creationId xmlns:a16="http://schemas.microsoft.com/office/drawing/2014/main" id="{4AA89B34-96E5-6947-8941-AB3EB1D66CF2}"/>
              </a:ext>
            </a:extLst>
          </p:cNvPr>
          <p:cNvSpPr>
            <a:spLocks noGrp="1"/>
          </p:cNvSpPr>
          <p:nvPr>
            <p:ph type="body" sz="quarter" idx="14" hasCustomPrompt="1"/>
          </p:nvPr>
        </p:nvSpPr>
        <p:spPr>
          <a:xfrm>
            <a:off x="738638" y="1498518"/>
            <a:ext cx="1092805" cy="352425"/>
          </a:xfrm>
          <a:prstGeom prst="rect">
            <a:avLst/>
          </a:prstGeom>
        </p:spPr>
        <p:txBody>
          <a:bodyPr anchor="ctr"/>
          <a:lstStyle>
            <a:lvl1pPr marL="0" indent="0" algn="ctr">
              <a:buFontTx/>
              <a:buNone/>
              <a:defRPr sz="900">
                <a:solidFill>
                  <a:srgbClr val="FFFFFF"/>
                </a:solidFill>
              </a:defRPr>
            </a:lvl1pPr>
          </a:lstStyle>
          <a:p>
            <a:pPr lvl="0"/>
            <a:r>
              <a:rPr lang="en-US"/>
              <a:t>SHAPE 1</a:t>
            </a:r>
          </a:p>
        </p:txBody>
      </p:sp>
      <p:sp>
        <p:nvSpPr>
          <p:cNvPr id="27" name="Text Placeholder 9">
            <a:extLst>
              <a:ext uri="{FF2B5EF4-FFF2-40B4-BE49-F238E27FC236}">
                <a16:creationId xmlns:a16="http://schemas.microsoft.com/office/drawing/2014/main" id="{42BEF294-B86B-C749-8922-CD3DFA9A18D1}"/>
              </a:ext>
            </a:extLst>
          </p:cNvPr>
          <p:cNvSpPr>
            <a:spLocks noGrp="1"/>
          </p:cNvSpPr>
          <p:nvPr>
            <p:ph type="body" sz="quarter" idx="15" hasCustomPrompt="1"/>
          </p:nvPr>
        </p:nvSpPr>
        <p:spPr>
          <a:xfrm>
            <a:off x="2901733" y="1498518"/>
            <a:ext cx="1092805" cy="352425"/>
          </a:xfrm>
          <a:prstGeom prst="rect">
            <a:avLst/>
          </a:prstGeom>
        </p:spPr>
        <p:txBody>
          <a:bodyPr anchor="ctr"/>
          <a:lstStyle>
            <a:lvl1pPr marL="0" indent="0" algn="ctr">
              <a:buFontTx/>
              <a:buNone/>
              <a:defRPr sz="900">
                <a:solidFill>
                  <a:srgbClr val="FFFFFF"/>
                </a:solidFill>
              </a:defRPr>
            </a:lvl1pPr>
          </a:lstStyle>
          <a:p>
            <a:pPr lvl="0"/>
            <a:r>
              <a:rPr lang="en-US"/>
              <a:t>SHAPE 3</a:t>
            </a:r>
          </a:p>
        </p:txBody>
      </p:sp>
      <p:pic>
        <p:nvPicPr>
          <p:cNvPr id="29" name="Picture 28" descr="A close up of a logo&#10;&#10;Description automatically generated">
            <a:extLst>
              <a:ext uri="{FF2B5EF4-FFF2-40B4-BE49-F238E27FC236}">
                <a16:creationId xmlns:a16="http://schemas.microsoft.com/office/drawing/2014/main" id="{F3EA204C-5251-4844-B888-4DEA470650C4}"/>
              </a:ext>
            </a:extLst>
          </p:cNvPr>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4934689" y="2226144"/>
            <a:ext cx="1334839" cy="427149"/>
          </a:xfrm>
          <a:prstGeom prst="rect">
            <a:avLst/>
          </a:prstGeom>
        </p:spPr>
      </p:pic>
      <p:sp>
        <p:nvSpPr>
          <p:cNvPr id="10" name="Text Placeholder 9">
            <a:extLst>
              <a:ext uri="{FF2B5EF4-FFF2-40B4-BE49-F238E27FC236}">
                <a16:creationId xmlns:a16="http://schemas.microsoft.com/office/drawing/2014/main" id="{1D162F41-32BE-B545-A8D6-3E2CF7316872}"/>
              </a:ext>
            </a:extLst>
          </p:cNvPr>
          <p:cNvSpPr>
            <a:spLocks noGrp="1"/>
          </p:cNvSpPr>
          <p:nvPr>
            <p:ph type="body" sz="quarter" idx="13" hasCustomPrompt="1"/>
          </p:nvPr>
        </p:nvSpPr>
        <p:spPr>
          <a:xfrm>
            <a:off x="5055705" y="2262204"/>
            <a:ext cx="1092805" cy="352425"/>
          </a:xfrm>
          <a:prstGeom prst="rect">
            <a:avLst/>
          </a:prstGeom>
        </p:spPr>
        <p:txBody>
          <a:bodyPr anchor="ctr"/>
          <a:lstStyle>
            <a:lvl1pPr marL="0" indent="0" algn="ctr">
              <a:buFontTx/>
              <a:buNone/>
              <a:defRPr sz="900">
                <a:solidFill>
                  <a:srgbClr val="FFFFFF"/>
                </a:solidFill>
              </a:defRPr>
            </a:lvl1pPr>
          </a:lstStyle>
          <a:p>
            <a:pPr lvl="0"/>
            <a:r>
              <a:rPr lang="en-US"/>
              <a:t>SHAPE WITH A SECOND LINE</a:t>
            </a:r>
          </a:p>
        </p:txBody>
      </p:sp>
      <p:sp>
        <p:nvSpPr>
          <p:cNvPr id="31" name="Text Placeholder 9">
            <a:extLst>
              <a:ext uri="{FF2B5EF4-FFF2-40B4-BE49-F238E27FC236}">
                <a16:creationId xmlns:a16="http://schemas.microsoft.com/office/drawing/2014/main" id="{B8BE9CC2-AAB2-4B4E-A3A1-8FF066B4D7DB}"/>
              </a:ext>
            </a:extLst>
          </p:cNvPr>
          <p:cNvSpPr>
            <a:spLocks noGrp="1"/>
          </p:cNvSpPr>
          <p:nvPr>
            <p:ph type="body" sz="quarter" idx="16" hasCustomPrompt="1"/>
          </p:nvPr>
        </p:nvSpPr>
        <p:spPr>
          <a:xfrm>
            <a:off x="5026613" y="1555945"/>
            <a:ext cx="1092805" cy="352425"/>
          </a:xfrm>
          <a:prstGeom prst="rect">
            <a:avLst/>
          </a:prstGeom>
        </p:spPr>
        <p:txBody>
          <a:bodyPr anchor="ctr"/>
          <a:lstStyle>
            <a:lvl1pPr marL="0" indent="0" algn="ctr">
              <a:buFontTx/>
              <a:buNone/>
              <a:defRPr sz="900">
                <a:solidFill>
                  <a:srgbClr val="FFFFFF"/>
                </a:solidFill>
              </a:defRPr>
            </a:lvl1pPr>
          </a:lstStyle>
          <a:p>
            <a:pPr lvl="0"/>
            <a:r>
              <a:rPr lang="en-US"/>
              <a:t>SHAPE WITH A SECOND LINE</a:t>
            </a:r>
          </a:p>
        </p:txBody>
      </p:sp>
      <p:pic>
        <p:nvPicPr>
          <p:cNvPr id="33" name="Picture 32" descr="A close up of a logo&#10;&#10;Description automatically generated">
            <a:extLst>
              <a:ext uri="{FF2B5EF4-FFF2-40B4-BE49-F238E27FC236}">
                <a16:creationId xmlns:a16="http://schemas.microsoft.com/office/drawing/2014/main" id="{A59AC7C0-7DC2-A54F-8B86-25E134347BE1}"/>
              </a:ext>
            </a:extLst>
          </p:cNvPr>
          <p:cNvPicPr>
            <a:picLocks noChangeAspect="1"/>
          </p:cNvPicPr>
          <p:nvPr userDrawn="1"/>
        </p:nvPicPr>
        <p:blipFill>
          <a:blip r:embed="rId7" cstate="hqprint">
            <a:extLst>
              <a:ext uri="{28A0092B-C50C-407E-A947-70E740481C1C}">
                <a14:useLocalDpi xmlns:a14="http://schemas.microsoft.com/office/drawing/2010/main"/>
              </a:ext>
            </a:extLst>
          </a:blip>
          <a:stretch>
            <a:fillRect/>
          </a:stretch>
        </p:blipFill>
        <p:spPr>
          <a:xfrm flipH="1">
            <a:off x="643649" y="2337535"/>
            <a:ext cx="1334841" cy="210015"/>
          </a:xfrm>
          <a:prstGeom prst="rect">
            <a:avLst/>
          </a:prstGeom>
        </p:spPr>
      </p:pic>
      <p:pic>
        <p:nvPicPr>
          <p:cNvPr id="35" name="Picture 34">
            <a:extLst>
              <a:ext uri="{FF2B5EF4-FFF2-40B4-BE49-F238E27FC236}">
                <a16:creationId xmlns:a16="http://schemas.microsoft.com/office/drawing/2014/main" id="{0C89D7C7-ACFC-2A43-9376-7DDD0DE60379}"/>
              </a:ext>
            </a:extLst>
          </p:cNvPr>
          <p:cNvPicPr>
            <a:picLocks noChangeAspect="1"/>
          </p:cNvPicPr>
          <p:nvPr userDrawn="1"/>
        </p:nvPicPr>
        <p:blipFill>
          <a:blip r:embed="rId8" cstate="hqprint">
            <a:extLst>
              <a:ext uri="{28A0092B-C50C-407E-A947-70E740481C1C}">
                <a14:useLocalDpi xmlns:a14="http://schemas.microsoft.com/office/drawing/2010/main"/>
              </a:ext>
            </a:extLst>
          </a:blip>
          <a:stretch>
            <a:fillRect/>
          </a:stretch>
        </p:blipFill>
        <p:spPr>
          <a:xfrm>
            <a:off x="2387138" y="2337536"/>
            <a:ext cx="2139305" cy="210015"/>
          </a:xfrm>
          <a:prstGeom prst="rect">
            <a:avLst/>
          </a:prstGeom>
        </p:spPr>
      </p:pic>
      <p:sp>
        <p:nvSpPr>
          <p:cNvPr id="36" name="Text Placeholder 9">
            <a:extLst>
              <a:ext uri="{FF2B5EF4-FFF2-40B4-BE49-F238E27FC236}">
                <a16:creationId xmlns:a16="http://schemas.microsoft.com/office/drawing/2014/main" id="{C98BF460-5341-2E4A-BB06-9CDF948DA44E}"/>
              </a:ext>
            </a:extLst>
          </p:cNvPr>
          <p:cNvSpPr>
            <a:spLocks noGrp="1"/>
          </p:cNvSpPr>
          <p:nvPr>
            <p:ph type="body" sz="quarter" idx="17" hasCustomPrompt="1"/>
          </p:nvPr>
        </p:nvSpPr>
        <p:spPr>
          <a:xfrm>
            <a:off x="760757" y="2266329"/>
            <a:ext cx="1092805" cy="352425"/>
          </a:xfrm>
          <a:prstGeom prst="rect">
            <a:avLst/>
          </a:prstGeom>
        </p:spPr>
        <p:txBody>
          <a:bodyPr anchor="ctr"/>
          <a:lstStyle>
            <a:lvl1pPr marL="0" indent="0" algn="ctr">
              <a:buFontTx/>
              <a:buNone/>
              <a:defRPr sz="900">
                <a:solidFill>
                  <a:srgbClr val="FFFFFF"/>
                </a:solidFill>
              </a:defRPr>
            </a:lvl1pPr>
          </a:lstStyle>
          <a:p>
            <a:pPr lvl="0"/>
            <a:r>
              <a:rPr lang="en-US"/>
              <a:t>SHAPE 1</a:t>
            </a:r>
          </a:p>
        </p:txBody>
      </p:sp>
      <p:sp>
        <p:nvSpPr>
          <p:cNvPr id="37" name="Text Placeholder 9">
            <a:extLst>
              <a:ext uri="{FF2B5EF4-FFF2-40B4-BE49-F238E27FC236}">
                <a16:creationId xmlns:a16="http://schemas.microsoft.com/office/drawing/2014/main" id="{5AD8AFEB-CB27-4A4F-897B-70B5770D55A3}"/>
              </a:ext>
            </a:extLst>
          </p:cNvPr>
          <p:cNvSpPr>
            <a:spLocks noGrp="1"/>
          </p:cNvSpPr>
          <p:nvPr>
            <p:ph type="body" sz="quarter" idx="18" hasCustomPrompt="1"/>
          </p:nvPr>
        </p:nvSpPr>
        <p:spPr>
          <a:xfrm>
            <a:off x="2910387" y="2266629"/>
            <a:ext cx="1092805" cy="352425"/>
          </a:xfrm>
          <a:prstGeom prst="rect">
            <a:avLst/>
          </a:prstGeom>
        </p:spPr>
        <p:txBody>
          <a:bodyPr anchor="ctr"/>
          <a:lstStyle>
            <a:lvl1pPr marL="0" indent="0" algn="ctr">
              <a:buFontTx/>
              <a:buNone/>
              <a:defRPr sz="900">
                <a:solidFill>
                  <a:srgbClr val="FFFFFF"/>
                </a:solidFill>
              </a:defRPr>
            </a:lvl1pPr>
          </a:lstStyle>
          <a:p>
            <a:pPr lvl="0"/>
            <a:r>
              <a:rPr lang="en-US"/>
              <a:t>SHAPE 3</a:t>
            </a:r>
          </a:p>
        </p:txBody>
      </p:sp>
      <p:sp>
        <p:nvSpPr>
          <p:cNvPr id="46" name="Text Placeholder 9">
            <a:extLst>
              <a:ext uri="{FF2B5EF4-FFF2-40B4-BE49-F238E27FC236}">
                <a16:creationId xmlns:a16="http://schemas.microsoft.com/office/drawing/2014/main" id="{B54112CF-AFA6-924E-9BD7-D09D6206F492}"/>
              </a:ext>
            </a:extLst>
          </p:cNvPr>
          <p:cNvSpPr>
            <a:spLocks noGrp="1"/>
          </p:cNvSpPr>
          <p:nvPr>
            <p:ph type="body" sz="quarter" idx="19" hasCustomPrompt="1"/>
          </p:nvPr>
        </p:nvSpPr>
        <p:spPr>
          <a:xfrm>
            <a:off x="760757" y="2972760"/>
            <a:ext cx="1092805" cy="352425"/>
          </a:xfrm>
          <a:prstGeom prst="rect">
            <a:avLst/>
          </a:prstGeom>
        </p:spPr>
        <p:txBody>
          <a:bodyPr anchor="ctr"/>
          <a:lstStyle>
            <a:lvl1pPr marL="0" indent="0" algn="ctr">
              <a:buFontTx/>
              <a:buNone/>
              <a:defRPr sz="900">
                <a:solidFill>
                  <a:srgbClr val="132C45"/>
                </a:solidFill>
              </a:defRPr>
            </a:lvl1pPr>
          </a:lstStyle>
          <a:p>
            <a:pPr lvl="0"/>
            <a:r>
              <a:rPr lang="en-US"/>
              <a:t>SHAPE 1</a:t>
            </a:r>
          </a:p>
        </p:txBody>
      </p:sp>
      <p:pic>
        <p:nvPicPr>
          <p:cNvPr id="53" name="Picture 52" descr="A close up of a logo&#10;&#10;Description automatically generated">
            <a:extLst>
              <a:ext uri="{FF2B5EF4-FFF2-40B4-BE49-F238E27FC236}">
                <a16:creationId xmlns:a16="http://schemas.microsoft.com/office/drawing/2014/main" id="{D5572B71-5324-6948-8924-6DA55A9DA2AC}"/>
              </a:ext>
            </a:extLst>
          </p:cNvPr>
          <p:cNvPicPr>
            <a:picLocks noChangeAspect="1"/>
          </p:cNvPicPr>
          <p:nvPr userDrawn="1"/>
        </p:nvPicPr>
        <p:blipFill>
          <a:blip r:embed="rId9" cstate="hqprint">
            <a:extLst>
              <a:ext uri="{28A0092B-C50C-407E-A947-70E740481C1C}">
                <a14:useLocalDpi xmlns:a14="http://schemas.microsoft.com/office/drawing/2010/main"/>
              </a:ext>
            </a:extLst>
          </a:blip>
          <a:stretch>
            <a:fillRect/>
          </a:stretch>
        </p:blipFill>
        <p:spPr>
          <a:xfrm>
            <a:off x="4934688" y="3053373"/>
            <a:ext cx="1334839" cy="427149"/>
          </a:xfrm>
          <a:prstGeom prst="rect">
            <a:avLst/>
          </a:prstGeom>
        </p:spPr>
      </p:pic>
      <p:sp>
        <p:nvSpPr>
          <p:cNvPr id="55" name="Text Placeholder 9">
            <a:extLst>
              <a:ext uri="{FF2B5EF4-FFF2-40B4-BE49-F238E27FC236}">
                <a16:creationId xmlns:a16="http://schemas.microsoft.com/office/drawing/2014/main" id="{D7ADCB47-B5F1-614A-840B-398B0B466DD6}"/>
              </a:ext>
            </a:extLst>
          </p:cNvPr>
          <p:cNvSpPr>
            <a:spLocks noGrp="1"/>
          </p:cNvSpPr>
          <p:nvPr>
            <p:ph type="body" sz="quarter" idx="21" hasCustomPrompt="1"/>
          </p:nvPr>
        </p:nvSpPr>
        <p:spPr>
          <a:xfrm>
            <a:off x="5061231" y="3089173"/>
            <a:ext cx="1092805" cy="352425"/>
          </a:xfrm>
          <a:prstGeom prst="rect">
            <a:avLst/>
          </a:prstGeom>
        </p:spPr>
        <p:txBody>
          <a:bodyPr anchor="ctr"/>
          <a:lstStyle>
            <a:lvl1pPr marL="0" indent="0" algn="ctr">
              <a:buFontTx/>
              <a:buNone/>
              <a:defRPr sz="900">
                <a:solidFill>
                  <a:srgbClr val="132C45"/>
                </a:solidFill>
              </a:defRPr>
            </a:lvl1pPr>
          </a:lstStyle>
          <a:p>
            <a:pPr lvl="0"/>
            <a:r>
              <a:rPr lang="en-US"/>
              <a:t>SHAPE WITH A SECOND LINE</a:t>
            </a:r>
          </a:p>
        </p:txBody>
      </p:sp>
      <p:pic>
        <p:nvPicPr>
          <p:cNvPr id="57" name="Picture 56">
            <a:extLst>
              <a:ext uri="{FF2B5EF4-FFF2-40B4-BE49-F238E27FC236}">
                <a16:creationId xmlns:a16="http://schemas.microsoft.com/office/drawing/2014/main" id="{82B37695-CC52-A64E-9CF8-DD761DCC6E97}"/>
              </a:ext>
            </a:extLst>
          </p:cNvPr>
          <p:cNvPicPr>
            <a:picLocks noChangeAspect="1"/>
          </p:cNvPicPr>
          <p:nvPr userDrawn="1"/>
        </p:nvPicPr>
        <p:blipFill>
          <a:blip r:embed="rId10" cstate="hqprint">
            <a:extLst>
              <a:ext uri="{28A0092B-C50C-407E-A947-70E740481C1C}">
                <a14:useLocalDpi xmlns:a14="http://schemas.microsoft.com/office/drawing/2010/main"/>
              </a:ext>
            </a:extLst>
          </a:blip>
          <a:stretch>
            <a:fillRect/>
          </a:stretch>
        </p:blipFill>
        <p:spPr>
          <a:xfrm flipV="1">
            <a:off x="2387125" y="3045119"/>
            <a:ext cx="2139292" cy="210013"/>
          </a:xfrm>
          <a:prstGeom prst="rect">
            <a:avLst/>
          </a:prstGeom>
        </p:spPr>
      </p:pic>
      <p:sp>
        <p:nvSpPr>
          <p:cNvPr id="58" name="Text Placeholder 9">
            <a:extLst>
              <a:ext uri="{FF2B5EF4-FFF2-40B4-BE49-F238E27FC236}">
                <a16:creationId xmlns:a16="http://schemas.microsoft.com/office/drawing/2014/main" id="{EE214B45-6917-4842-B6BC-8F0116E984C5}"/>
              </a:ext>
            </a:extLst>
          </p:cNvPr>
          <p:cNvSpPr>
            <a:spLocks noGrp="1"/>
          </p:cNvSpPr>
          <p:nvPr>
            <p:ph type="body" sz="quarter" idx="22" hasCustomPrompt="1"/>
          </p:nvPr>
        </p:nvSpPr>
        <p:spPr>
          <a:xfrm>
            <a:off x="2901732" y="2977310"/>
            <a:ext cx="1092805" cy="352425"/>
          </a:xfrm>
          <a:prstGeom prst="rect">
            <a:avLst/>
          </a:prstGeom>
        </p:spPr>
        <p:txBody>
          <a:bodyPr anchor="ctr"/>
          <a:lstStyle>
            <a:lvl1pPr marL="0" indent="0" algn="ctr">
              <a:buFontTx/>
              <a:buNone/>
              <a:defRPr sz="900">
                <a:solidFill>
                  <a:srgbClr val="132C45"/>
                </a:solidFill>
              </a:defRPr>
            </a:lvl1pPr>
          </a:lstStyle>
          <a:p>
            <a:pPr lvl="0"/>
            <a:r>
              <a:rPr lang="en-US"/>
              <a:t>SHAPE 3</a:t>
            </a:r>
          </a:p>
        </p:txBody>
      </p:sp>
      <p:pic>
        <p:nvPicPr>
          <p:cNvPr id="60" name="Picture 59" descr="A picture containing screenshot&#10;&#10;Description automatically generated">
            <a:extLst>
              <a:ext uri="{FF2B5EF4-FFF2-40B4-BE49-F238E27FC236}">
                <a16:creationId xmlns:a16="http://schemas.microsoft.com/office/drawing/2014/main" id="{4878908B-0D72-C649-9DF9-3915096E00DD}"/>
              </a:ext>
            </a:extLst>
          </p:cNvPr>
          <p:cNvPicPr>
            <a:picLocks noChangeAspect="1"/>
          </p:cNvPicPr>
          <p:nvPr userDrawn="1"/>
        </p:nvPicPr>
        <p:blipFill>
          <a:blip r:embed="rId11" cstate="hqprint">
            <a:extLst>
              <a:ext uri="{28A0092B-C50C-407E-A947-70E740481C1C}">
                <a14:useLocalDpi xmlns:a14="http://schemas.microsoft.com/office/drawing/2010/main"/>
              </a:ext>
            </a:extLst>
          </a:blip>
          <a:stretch>
            <a:fillRect/>
          </a:stretch>
        </p:blipFill>
        <p:spPr>
          <a:xfrm>
            <a:off x="642167" y="3304534"/>
            <a:ext cx="1334841" cy="210015"/>
          </a:xfrm>
          <a:prstGeom prst="rect">
            <a:avLst/>
          </a:prstGeom>
        </p:spPr>
      </p:pic>
      <p:sp>
        <p:nvSpPr>
          <p:cNvPr id="61" name="Text Placeholder 9">
            <a:extLst>
              <a:ext uri="{FF2B5EF4-FFF2-40B4-BE49-F238E27FC236}">
                <a16:creationId xmlns:a16="http://schemas.microsoft.com/office/drawing/2014/main" id="{1D1FBF6D-AB36-0B41-B82B-ACC1C137D6F7}"/>
              </a:ext>
            </a:extLst>
          </p:cNvPr>
          <p:cNvSpPr>
            <a:spLocks noGrp="1"/>
          </p:cNvSpPr>
          <p:nvPr>
            <p:ph type="body" sz="quarter" idx="23" hasCustomPrompt="1"/>
          </p:nvPr>
        </p:nvSpPr>
        <p:spPr>
          <a:xfrm>
            <a:off x="745675" y="3227123"/>
            <a:ext cx="1092805" cy="352425"/>
          </a:xfrm>
          <a:prstGeom prst="rect">
            <a:avLst/>
          </a:prstGeom>
        </p:spPr>
        <p:txBody>
          <a:bodyPr anchor="ctr"/>
          <a:lstStyle>
            <a:lvl1pPr marL="0" indent="0" algn="ctr">
              <a:buFontTx/>
              <a:buNone/>
              <a:defRPr sz="900">
                <a:solidFill>
                  <a:srgbClr val="132C45"/>
                </a:solidFill>
              </a:defRPr>
            </a:lvl1pPr>
          </a:lstStyle>
          <a:p>
            <a:pPr lvl="0"/>
            <a:r>
              <a:rPr lang="en-US"/>
              <a:t>SHAPE 1</a:t>
            </a:r>
          </a:p>
        </p:txBody>
      </p:sp>
      <p:pic>
        <p:nvPicPr>
          <p:cNvPr id="63" name="Picture 62">
            <a:extLst>
              <a:ext uri="{FF2B5EF4-FFF2-40B4-BE49-F238E27FC236}">
                <a16:creationId xmlns:a16="http://schemas.microsoft.com/office/drawing/2014/main" id="{03CBC157-CC9E-834B-9771-46311996496F}"/>
              </a:ext>
            </a:extLst>
          </p:cNvPr>
          <p:cNvPicPr>
            <a:picLocks noChangeAspect="1"/>
          </p:cNvPicPr>
          <p:nvPr userDrawn="1"/>
        </p:nvPicPr>
        <p:blipFill>
          <a:blip r:embed="rId12" cstate="hqprint">
            <a:extLst>
              <a:ext uri="{28A0092B-C50C-407E-A947-70E740481C1C}">
                <a14:useLocalDpi xmlns:a14="http://schemas.microsoft.com/office/drawing/2010/main"/>
              </a:ext>
            </a:extLst>
          </a:blip>
          <a:stretch>
            <a:fillRect/>
          </a:stretch>
        </p:blipFill>
        <p:spPr>
          <a:xfrm>
            <a:off x="2387125" y="3311320"/>
            <a:ext cx="2139282" cy="210013"/>
          </a:xfrm>
          <a:prstGeom prst="rect">
            <a:avLst/>
          </a:prstGeom>
        </p:spPr>
      </p:pic>
      <p:sp>
        <p:nvSpPr>
          <p:cNvPr id="64" name="Text Placeholder 9">
            <a:extLst>
              <a:ext uri="{FF2B5EF4-FFF2-40B4-BE49-F238E27FC236}">
                <a16:creationId xmlns:a16="http://schemas.microsoft.com/office/drawing/2014/main" id="{B1815E36-67D5-184E-8E97-D9EF520BC7C3}"/>
              </a:ext>
            </a:extLst>
          </p:cNvPr>
          <p:cNvSpPr>
            <a:spLocks noGrp="1"/>
          </p:cNvSpPr>
          <p:nvPr>
            <p:ph type="body" sz="quarter" idx="24" hasCustomPrompt="1"/>
          </p:nvPr>
        </p:nvSpPr>
        <p:spPr>
          <a:xfrm>
            <a:off x="2910387" y="3253043"/>
            <a:ext cx="1092805" cy="352425"/>
          </a:xfrm>
          <a:prstGeom prst="rect">
            <a:avLst/>
          </a:prstGeom>
        </p:spPr>
        <p:txBody>
          <a:bodyPr anchor="ctr"/>
          <a:lstStyle>
            <a:lvl1pPr marL="0" indent="0" algn="ctr">
              <a:buFontTx/>
              <a:buNone/>
              <a:defRPr sz="900">
                <a:solidFill>
                  <a:srgbClr val="132C45"/>
                </a:solidFill>
              </a:defRPr>
            </a:lvl1pPr>
          </a:lstStyle>
          <a:p>
            <a:pPr lvl="0"/>
            <a:r>
              <a:rPr lang="en-US"/>
              <a:t>SHAPE 3</a:t>
            </a:r>
          </a:p>
        </p:txBody>
      </p:sp>
      <p:pic>
        <p:nvPicPr>
          <p:cNvPr id="66" name="Picture 65" descr="A close up of a logo&#10;&#10;Description automatically generated">
            <a:extLst>
              <a:ext uri="{FF2B5EF4-FFF2-40B4-BE49-F238E27FC236}">
                <a16:creationId xmlns:a16="http://schemas.microsoft.com/office/drawing/2014/main" id="{91AACEA8-8DB1-214E-85E6-ABC640FCC793}"/>
              </a:ext>
            </a:extLst>
          </p:cNvPr>
          <p:cNvPicPr>
            <a:picLocks noChangeAspect="1"/>
          </p:cNvPicPr>
          <p:nvPr userDrawn="1"/>
        </p:nvPicPr>
        <p:blipFill>
          <a:blip r:embed="rId13" cstate="hqprint">
            <a:extLst>
              <a:ext uri="{28A0092B-C50C-407E-A947-70E740481C1C}">
                <a14:useLocalDpi xmlns:a14="http://schemas.microsoft.com/office/drawing/2010/main"/>
              </a:ext>
            </a:extLst>
          </a:blip>
          <a:stretch>
            <a:fillRect/>
          </a:stretch>
        </p:blipFill>
        <p:spPr>
          <a:xfrm>
            <a:off x="7008018" y="4298584"/>
            <a:ext cx="1316419" cy="421254"/>
          </a:xfrm>
          <a:prstGeom prst="rect">
            <a:avLst/>
          </a:prstGeom>
        </p:spPr>
      </p:pic>
      <p:sp>
        <p:nvSpPr>
          <p:cNvPr id="67" name="Text Placeholder 9">
            <a:extLst>
              <a:ext uri="{FF2B5EF4-FFF2-40B4-BE49-F238E27FC236}">
                <a16:creationId xmlns:a16="http://schemas.microsoft.com/office/drawing/2014/main" id="{0F58B882-D78A-5F49-B919-3DAF17589854}"/>
              </a:ext>
            </a:extLst>
          </p:cNvPr>
          <p:cNvSpPr>
            <a:spLocks noGrp="1"/>
          </p:cNvSpPr>
          <p:nvPr>
            <p:ph type="body" sz="quarter" idx="25" hasCustomPrompt="1"/>
          </p:nvPr>
        </p:nvSpPr>
        <p:spPr>
          <a:xfrm>
            <a:off x="7101670" y="4338651"/>
            <a:ext cx="1092805" cy="352425"/>
          </a:xfrm>
          <a:prstGeom prst="rect">
            <a:avLst/>
          </a:prstGeom>
        </p:spPr>
        <p:txBody>
          <a:bodyPr anchor="ctr"/>
          <a:lstStyle>
            <a:lvl1pPr marL="0" indent="0" algn="ctr">
              <a:buFontTx/>
              <a:buNone/>
              <a:defRPr sz="900">
                <a:solidFill>
                  <a:srgbClr val="132C45"/>
                </a:solidFill>
              </a:defRPr>
            </a:lvl1pPr>
          </a:lstStyle>
          <a:p>
            <a:pPr lvl="0"/>
            <a:r>
              <a:rPr lang="en-US"/>
              <a:t>SHAPE WITH A SECOND LINE</a:t>
            </a:r>
          </a:p>
        </p:txBody>
      </p:sp>
      <p:pic>
        <p:nvPicPr>
          <p:cNvPr id="69" name="Picture 68" descr="A close up of a logo&#10;&#10;Description automatically generated">
            <a:extLst>
              <a:ext uri="{FF2B5EF4-FFF2-40B4-BE49-F238E27FC236}">
                <a16:creationId xmlns:a16="http://schemas.microsoft.com/office/drawing/2014/main" id="{7D2B966D-F376-A84D-8C06-5DC577860617}"/>
              </a:ext>
            </a:extLst>
          </p:cNvPr>
          <p:cNvPicPr>
            <a:picLocks noChangeAspect="1"/>
          </p:cNvPicPr>
          <p:nvPr userDrawn="1"/>
        </p:nvPicPr>
        <p:blipFill>
          <a:blip r:embed="rId14" cstate="hqprint">
            <a:extLst>
              <a:ext uri="{28A0092B-C50C-407E-A947-70E740481C1C}">
                <a14:useLocalDpi xmlns:a14="http://schemas.microsoft.com/office/drawing/2010/main"/>
              </a:ext>
            </a:extLst>
          </a:blip>
          <a:stretch>
            <a:fillRect/>
          </a:stretch>
        </p:blipFill>
        <p:spPr>
          <a:xfrm>
            <a:off x="617620" y="4061518"/>
            <a:ext cx="1334840" cy="210015"/>
          </a:xfrm>
          <a:prstGeom prst="rect">
            <a:avLst/>
          </a:prstGeom>
        </p:spPr>
      </p:pic>
      <p:sp>
        <p:nvSpPr>
          <p:cNvPr id="70" name="Text Placeholder 9">
            <a:extLst>
              <a:ext uri="{FF2B5EF4-FFF2-40B4-BE49-F238E27FC236}">
                <a16:creationId xmlns:a16="http://schemas.microsoft.com/office/drawing/2014/main" id="{42108FD1-0D6E-C243-BDB1-4FDC4B03FB70}"/>
              </a:ext>
            </a:extLst>
          </p:cNvPr>
          <p:cNvSpPr>
            <a:spLocks noGrp="1"/>
          </p:cNvSpPr>
          <p:nvPr>
            <p:ph type="body" sz="quarter" idx="26" hasCustomPrompt="1"/>
          </p:nvPr>
        </p:nvSpPr>
        <p:spPr>
          <a:xfrm>
            <a:off x="738638" y="3997686"/>
            <a:ext cx="1092805" cy="352425"/>
          </a:xfrm>
          <a:prstGeom prst="rect">
            <a:avLst/>
          </a:prstGeom>
        </p:spPr>
        <p:txBody>
          <a:bodyPr anchor="ctr"/>
          <a:lstStyle>
            <a:lvl1pPr marL="0" indent="0" algn="ctr">
              <a:buFontTx/>
              <a:buNone/>
              <a:defRPr sz="900">
                <a:solidFill>
                  <a:srgbClr val="132C45"/>
                </a:solidFill>
              </a:defRPr>
            </a:lvl1pPr>
          </a:lstStyle>
          <a:p>
            <a:pPr lvl="0"/>
            <a:r>
              <a:rPr lang="en-US"/>
              <a:t>SHAPE 1</a:t>
            </a:r>
          </a:p>
        </p:txBody>
      </p:sp>
      <p:pic>
        <p:nvPicPr>
          <p:cNvPr id="73" name="Picture 72" descr="A close up of a logo&#10;&#10;Description automatically generated">
            <a:extLst>
              <a:ext uri="{FF2B5EF4-FFF2-40B4-BE49-F238E27FC236}">
                <a16:creationId xmlns:a16="http://schemas.microsoft.com/office/drawing/2014/main" id="{33CF6EAA-ADC4-A446-A7E6-03D2360F02F4}"/>
              </a:ext>
            </a:extLst>
          </p:cNvPr>
          <p:cNvPicPr>
            <a:picLocks noChangeAspect="1"/>
          </p:cNvPicPr>
          <p:nvPr userDrawn="1"/>
        </p:nvPicPr>
        <p:blipFill>
          <a:blip r:embed="rId15" cstate="hqprint">
            <a:extLst>
              <a:ext uri="{28A0092B-C50C-407E-A947-70E740481C1C}">
                <a14:useLocalDpi xmlns:a14="http://schemas.microsoft.com/office/drawing/2010/main"/>
              </a:ext>
            </a:extLst>
          </a:blip>
          <a:stretch>
            <a:fillRect/>
          </a:stretch>
        </p:blipFill>
        <p:spPr>
          <a:xfrm>
            <a:off x="7008019" y="3792108"/>
            <a:ext cx="1316418" cy="421254"/>
          </a:xfrm>
          <a:prstGeom prst="rect">
            <a:avLst/>
          </a:prstGeom>
        </p:spPr>
      </p:pic>
      <p:pic>
        <p:nvPicPr>
          <p:cNvPr id="75" name="Picture 74">
            <a:extLst>
              <a:ext uri="{FF2B5EF4-FFF2-40B4-BE49-F238E27FC236}">
                <a16:creationId xmlns:a16="http://schemas.microsoft.com/office/drawing/2014/main" id="{FDD67C51-5EBE-4948-8DF3-0CF17C2BF5B1}"/>
              </a:ext>
            </a:extLst>
          </p:cNvPr>
          <p:cNvPicPr>
            <a:picLocks noChangeAspect="1"/>
          </p:cNvPicPr>
          <p:nvPr userDrawn="1"/>
        </p:nvPicPr>
        <p:blipFill>
          <a:blip r:embed="rId16" cstate="hqprint">
            <a:extLst>
              <a:ext uri="{28A0092B-C50C-407E-A947-70E740481C1C}">
                <a14:useLocalDpi xmlns:a14="http://schemas.microsoft.com/office/drawing/2010/main"/>
              </a:ext>
            </a:extLst>
          </a:blip>
          <a:stretch>
            <a:fillRect/>
          </a:stretch>
        </p:blipFill>
        <p:spPr>
          <a:xfrm>
            <a:off x="2387125" y="4061520"/>
            <a:ext cx="2139282" cy="210013"/>
          </a:xfrm>
          <a:prstGeom prst="rect">
            <a:avLst/>
          </a:prstGeom>
        </p:spPr>
      </p:pic>
      <p:sp>
        <p:nvSpPr>
          <p:cNvPr id="76" name="Text Placeholder 9">
            <a:extLst>
              <a:ext uri="{FF2B5EF4-FFF2-40B4-BE49-F238E27FC236}">
                <a16:creationId xmlns:a16="http://schemas.microsoft.com/office/drawing/2014/main" id="{40BC4462-AC0D-F344-8DAC-66290F0FBBE5}"/>
              </a:ext>
            </a:extLst>
          </p:cNvPr>
          <p:cNvSpPr>
            <a:spLocks noGrp="1"/>
          </p:cNvSpPr>
          <p:nvPr>
            <p:ph type="body" sz="quarter" idx="27" hasCustomPrompt="1"/>
          </p:nvPr>
        </p:nvSpPr>
        <p:spPr>
          <a:xfrm>
            <a:off x="2901731" y="3997686"/>
            <a:ext cx="1092805" cy="352425"/>
          </a:xfrm>
          <a:prstGeom prst="rect">
            <a:avLst/>
          </a:prstGeom>
        </p:spPr>
        <p:txBody>
          <a:bodyPr anchor="ctr"/>
          <a:lstStyle>
            <a:lvl1pPr marL="0" indent="0" algn="ctr">
              <a:buFontTx/>
              <a:buNone/>
              <a:defRPr sz="900">
                <a:solidFill>
                  <a:srgbClr val="132C45"/>
                </a:solidFill>
              </a:defRPr>
            </a:lvl1pPr>
          </a:lstStyle>
          <a:p>
            <a:pPr lvl="0"/>
            <a:r>
              <a:rPr lang="en-US"/>
              <a:t>SHAPE 3</a:t>
            </a:r>
          </a:p>
        </p:txBody>
      </p:sp>
      <p:sp>
        <p:nvSpPr>
          <p:cNvPr id="78" name="Text Placeholder 9">
            <a:extLst>
              <a:ext uri="{FF2B5EF4-FFF2-40B4-BE49-F238E27FC236}">
                <a16:creationId xmlns:a16="http://schemas.microsoft.com/office/drawing/2014/main" id="{87EF3CE6-A67C-8E4F-A755-7E15CFDD0612}"/>
              </a:ext>
            </a:extLst>
          </p:cNvPr>
          <p:cNvSpPr>
            <a:spLocks noGrp="1"/>
          </p:cNvSpPr>
          <p:nvPr>
            <p:ph type="body" sz="quarter" idx="28" hasCustomPrompt="1"/>
          </p:nvPr>
        </p:nvSpPr>
        <p:spPr>
          <a:xfrm>
            <a:off x="7119825" y="3839068"/>
            <a:ext cx="1092805" cy="352425"/>
          </a:xfrm>
          <a:prstGeom prst="rect">
            <a:avLst/>
          </a:prstGeom>
        </p:spPr>
        <p:txBody>
          <a:bodyPr anchor="ctr"/>
          <a:lstStyle>
            <a:lvl1pPr marL="0" indent="0" algn="ctr">
              <a:buFontTx/>
              <a:buNone/>
              <a:defRPr sz="900">
                <a:solidFill>
                  <a:srgbClr val="132C45"/>
                </a:solidFill>
              </a:defRPr>
            </a:lvl1pPr>
          </a:lstStyle>
          <a:p>
            <a:pPr lvl="0"/>
            <a:r>
              <a:rPr lang="en-US"/>
              <a:t>SHAPE WITH A SECOND LINE</a:t>
            </a:r>
          </a:p>
        </p:txBody>
      </p:sp>
      <p:cxnSp>
        <p:nvCxnSpPr>
          <p:cNvPr id="82" name="Elbow Connector 81">
            <a:extLst>
              <a:ext uri="{FF2B5EF4-FFF2-40B4-BE49-F238E27FC236}">
                <a16:creationId xmlns:a16="http://schemas.microsoft.com/office/drawing/2014/main" id="{80042622-EE13-4143-B97B-7A1E73C1ADFF}"/>
              </a:ext>
            </a:extLst>
          </p:cNvPr>
          <p:cNvCxnSpPr>
            <a:cxnSpLocks/>
            <a:stCxn id="26" idx="3"/>
            <a:endCxn id="35" idx="1"/>
          </p:cNvCxnSpPr>
          <p:nvPr userDrawn="1"/>
        </p:nvCxnSpPr>
        <p:spPr>
          <a:xfrm>
            <a:off x="1978488" y="1674732"/>
            <a:ext cx="408650" cy="767812"/>
          </a:xfrm>
          <a:prstGeom prst="bentConnector3">
            <a:avLst>
              <a:gd name="adj1" fmla="val 50000"/>
            </a:avLst>
          </a:prstGeom>
          <a:ln>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4" name="Elbow Connector 83">
            <a:extLst>
              <a:ext uri="{FF2B5EF4-FFF2-40B4-BE49-F238E27FC236}">
                <a16:creationId xmlns:a16="http://schemas.microsoft.com/office/drawing/2014/main" id="{368AD43C-21BE-CC47-B720-F812A7A01F73}"/>
              </a:ext>
            </a:extLst>
          </p:cNvPr>
          <p:cNvCxnSpPr>
            <a:cxnSpLocks/>
          </p:cNvCxnSpPr>
          <p:nvPr userDrawn="1"/>
        </p:nvCxnSpPr>
        <p:spPr>
          <a:xfrm>
            <a:off x="4517671" y="1670417"/>
            <a:ext cx="408650" cy="767812"/>
          </a:xfrm>
          <a:prstGeom prst="bentConnector3">
            <a:avLst>
              <a:gd name="adj1" fmla="val 50000"/>
            </a:avLst>
          </a:prstGeom>
          <a:ln>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6" name="Curved Connector 95">
            <a:extLst>
              <a:ext uri="{FF2B5EF4-FFF2-40B4-BE49-F238E27FC236}">
                <a16:creationId xmlns:a16="http://schemas.microsoft.com/office/drawing/2014/main" id="{B7CEDB8B-1173-3E41-94F8-388A381842AE}"/>
              </a:ext>
            </a:extLst>
          </p:cNvPr>
          <p:cNvCxnSpPr>
            <a:cxnSpLocks/>
            <a:stCxn id="75" idx="1"/>
            <a:endCxn id="51" idx="1"/>
          </p:cNvCxnSpPr>
          <p:nvPr userDrawn="1"/>
        </p:nvCxnSpPr>
        <p:spPr>
          <a:xfrm rot="10800000">
            <a:off x="1978489" y="3148975"/>
            <a:ext cx="408636" cy="1017553"/>
          </a:xfrm>
          <a:prstGeom prst="curvedConnector3">
            <a:avLst>
              <a:gd name="adj1" fmla="val 51502"/>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Curved Connector 102">
            <a:extLst>
              <a:ext uri="{FF2B5EF4-FFF2-40B4-BE49-F238E27FC236}">
                <a16:creationId xmlns:a16="http://schemas.microsoft.com/office/drawing/2014/main" id="{B605CA73-F5CD-3546-A738-B85EB3543060}"/>
              </a:ext>
            </a:extLst>
          </p:cNvPr>
          <p:cNvCxnSpPr>
            <a:cxnSpLocks/>
            <a:stCxn id="75" idx="3"/>
            <a:endCxn id="53" idx="1"/>
          </p:cNvCxnSpPr>
          <p:nvPr userDrawn="1"/>
        </p:nvCxnSpPr>
        <p:spPr>
          <a:xfrm flipV="1">
            <a:off x="4526407" y="3266948"/>
            <a:ext cx="408281" cy="899579"/>
          </a:xfrm>
          <a:prstGeom prst="curvedConnector3">
            <a:avLst>
              <a:gd name="adj1" fmla="val 34969"/>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FBF31B2C-0FBE-904F-9801-B7871DA2CC99}"/>
              </a:ext>
            </a:extLst>
          </p:cNvPr>
          <p:cNvCxnSpPr>
            <a:cxnSpLocks/>
          </p:cNvCxnSpPr>
          <p:nvPr userDrawn="1"/>
        </p:nvCxnSpPr>
        <p:spPr>
          <a:xfrm flipH="1" flipV="1">
            <a:off x="1952460" y="4170572"/>
            <a:ext cx="434665" cy="1"/>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9" name="Slide Number Placeholder 3">
            <a:extLst>
              <a:ext uri="{FF2B5EF4-FFF2-40B4-BE49-F238E27FC236}">
                <a16:creationId xmlns:a16="http://schemas.microsoft.com/office/drawing/2014/main" id="{802AE0FC-FB13-924F-8F07-6ABBEFE6BD7D}"/>
              </a:ext>
            </a:extLst>
          </p:cNvPr>
          <p:cNvSpPr>
            <a:spLocks noGrp="1"/>
          </p:cNvSpPr>
          <p:nvPr>
            <p:ph type="sldNum" sz="quarter" idx="29"/>
          </p:nvPr>
        </p:nvSpPr>
        <p:spPr>
          <a:xfrm>
            <a:off x="6845407" y="4615645"/>
            <a:ext cx="2057400" cy="274637"/>
          </a:xfrm>
        </p:spPr>
        <p:txBody>
          <a:bodyPr/>
          <a:lstStyle>
            <a:lvl1pPr>
              <a:defRPr>
                <a:solidFill>
                  <a:schemeClr val="bg1">
                    <a:lumMod val="75000"/>
                  </a:schemeClr>
                </a:solidFill>
                <a:latin typeface="Source Sans Pro" panose="020B0503030403020204" pitchFamily="34" charset="0"/>
                <a:ea typeface="Source Sans Pro" panose="020B0503030403020204" pitchFamily="34" charset="0"/>
              </a:defRPr>
            </a:lvl1pPr>
          </a:lstStyle>
          <a:p>
            <a:fld id="{C8BE66AC-5218-0B4F-AB2A-045F9DC5AD06}" type="slidenum">
              <a:rPr lang="en-US" smtClean="0"/>
              <a:pPr/>
              <a:t>‹#›</a:t>
            </a:fld>
            <a:endParaRPr lang="en-US"/>
          </a:p>
        </p:txBody>
      </p:sp>
    </p:spTree>
    <p:extLst>
      <p:ext uri="{BB962C8B-B14F-4D97-AF65-F5344CB8AC3E}">
        <p14:creationId xmlns:p14="http://schemas.microsoft.com/office/powerpoint/2010/main" val="2212372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Option 2">
    <p:spTree>
      <p:nvGrpSpPr>
        <p:cNvPr id="1" name=""/>
        <p:cNvGrpSpPr/>
        <p:nvPr/>
      </p:nvGrpSpPr>
      <p:grpSpPr>
        <a:xfrm>
          <a:off x="0" y="0"/>
          <a:ext cx="0" cy="0"/>
          <a:chOff x="0" y="0"/>
          <a:chExt cx="0" cy="0"/>
        </a:xfrm>
      </p:grpSpPr>
      <p:pic>
        <p:nvPicPr>
          <p:cNvPr id="5" name="Picture 4" descr="A picture containing building, group, people, skiing&#10;&#10;Description automatically generated">
            <a:extLst>
              <a:ext uri="{FF2B5EF4-FFF2-40B4-BE49-F238E27FC236}">
                <a16:creationId xmlns:a16="http://schemas.microsoft.com/office/drawing/2014/main" id="{6F41AF85-48F9-0946-B8D6-6843CA0EBAF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946" y="1"/>
            <a:ext cx="9147889" cy="5143500"/>
          </a:xfrm>
          <a:prstGeom prst="rect">
            <a:avLst/>
          </a:prstGeom>
        </p:spPr>
      </p:pic>
      <p:sp>
        <p:nvSpPr>
          <p:cNvPr id="7" name="Rectangle 6">
            <a:extLst>
              <a:ext uri="{FF2B5EF4-FFF2-40B4-BE49-F238E27FC236}">
                <a16:creationId xmlns:a16="http://schemas.microsoft.com/office/drawing/2014/main" id="{51503D3F-0765-9444-93B5-4E7D22A2F204}"/>
              </a:ext>
            </a:extLst>
          </p:cNvPr>
          <p:cNvSpPr/>
          <p:nvPr userDrawn="1"/>
        </p:nvSpPr>
        <p:spPr>
          <a:xfrm rot="10800000">
            <a:off x="0" y="0"/>
            <a:ext cx="9144000" cy="5143500"/>
          </a:xfrm>
          <a:prstGeom prst="rect">
            <a:avLst/>
          </a:prstGeom>
          <a:gradFill>
            <a:gsLst>
              <a:gs pos="27000">
                <a:srgbClr val="132C45">
                  <a:lumMod val="100000"/>
                  <a:alpha val="92000"/>
                </a:srgbClr>
              </a:gs>
              <a:gs pos="100000">
                <a:srgbClr val="265EAC">
                  <a:alpha val="76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US">
              <a:latin typeface="Source Sans Pro" panose="020B0503030403020204" pitchFamily="34" charset="0"/>
            </a:endParaRPr>
          </a:p>
        </p:txBody>
      </p:sp>
      <p:sp>
        <p:nvSpPr>
          <p:cNvPr id="2" name="Title 1"/>
          <p:cNvSpPr>
            <a:spLocks noGrp="1"/>
          </p:cNvSpPr>
          <p:nvPr>
            <p:ph type="ctrTitle" hasCustomPrompt="1"/>
          </p:nvPr>
        </p:nvSpPr>
        <p:spPr>
          <a:xfrm>
            <a:off x="832954" y="1643865"/>
            <a:ext cx="7478092" cy="1135377"/>
          </a:xfrm>
          <a:prstGeom prst="rect">
            <a:avLst/>
          </a:prstGeom>
        </p:spPr>
        <p:txBody>
          <a:bodyPr anchor="ctr" anchorCtr="0">
            <a:noAutofit/>
          </a:bodyPr>
          <a:lstStyle>
            <a:lvl1pPr algn="ctr">
              <a:defRPr sz="3600" b="1" cap="all" spc="300" baseline="0">
                <a:solidFill>
                  <a:srgbClr val="FFFFFF"/>
                </a:solidFill>
                <a:latin typeface="Source Sans Pro" panose="020B0503030403020204" pitchFamily="34" charset="0"/>
                <a:ea typeface="Source Sans Pro" panose="020B0503030403020204" pitchFamily="34" charset="0"/>
              </a:defRPr>
            </a:lvl1pPr>
          </a:lstStyle>
          <a:p>
            <a:r>
              <a:rPr lang="en-US"/>
              <a:t>YOUR HEADLINE GOES HERE</a:t>
            </a:r>
            <a:br>
              <a:rPr lang="en-US"/>
            </a:br>
            <a:r>
              <a:rPr lang="en-US"/>
              <a:t>IN 36PT FONT-ALL CAPS </a:t>
            </a:r>
          </a:p>
        </p:txBody>
      </p:sp>
      <p:sp>
        <p:nvSpPr>
          <p:cNvPr id="3" name="Subtitle 2"/>
          <p:cNvSpPr>
            <a:spLocks noGrp="1"/>
          </p:cNvSpPr>
          <p:nvPr>
            <p:ph type="subTitle" idx="1" hasCustomPrompt="1"/>
          </p:nvPr>
        </p:nvSpPr>
        <p:spPr>
          <a:xfrm>
            <a:off x="1142999" y="2989221"/>
            <a:ext cx="6858000" cy="832766"/>
          </a:xfrm>
          <a:prstGeom prst="rect">
            <a:avLst/>
          </a:prstGeom>
        </p:spPr>
        <p:txBody>
          <a:bodyPr anchor="ctr" anchorCtr="0"/>
          <a:lstStyle>
            <a:lvl1pPr marL="0" indent="0" algn="ctr">
              <a:buNone/>
              <a:defRPr sz="1800">
                <a:solidFill>
                  <a:srgbClr val="FFFFFF"/>
                </a:solidFill>
                <a:latin typeface="Source Sans Pro" panose="020B0503030403020204" pitchFamily="34" charset="0"/>
                <a:ea typeface="Source Sans Pro" panose="020B0503030403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Your subtitle goes here. It should be sized 18pt. </a:t>
            </a:r>
          </a:p>
          <a:p>
            <a:r>
              <a:rPr lang="en-US"/>
              <a:t>Your subhead should not be longer than two lines  </a:t>
            </a:r>
          </a:p>
        </p:txBody>
      </p:sp>
      <p:pic>
        <p:nvPicPr>
          <p:cNvPr id="8" name="Picture 7" descr="A picture containing drawing, light&#10;&#10;Description automatically generated">
            <a:extLst>
              <a:ext uri="{FF2B5EF4-FFF2-40B4-BE49-F238E27FC236}">
                <a16:creationId xmlns:a16="http://schemas.microsoft.com/office/drawing/2014/main" id="{9D752BEC-F80A-F545-8FD7-EDC7AEA66A1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0200" y="337747"/>
            <a:ext cx="1844053" cy="379875"/>
          </a:xfrm>
          <a:prstGeom prst="rect">
            <a:avLst/>
          </a:prstGeom>
        </p:spPr>
      </p:pic>
      <p:sp>
        <p:nvSpPr>
          <p:cNvPr id="11" name="TextBox 10">
            <a:extLst>
              <a:ext uri="{FF2B5EF4-FFF2-40B4-BE49-F238E27FC236}">
                <a16:creationId xmlns:a16="http://schemas.microsoft.com/office/drawing/2014/main" id="{D662DD3F-0587-2B45-A65A-6E1B5087E8BF}"/>
              </a:ext>
            </a:extLst>
          </p:cNvPr>
          <p:cNvSpPr txBox="1"/>
          <p:nvPr userDrawn="1"/>
        </p:nvSpPr>
        <p:spPr>
          <a:xfrm>
            <a:off x="5867743" y="4890283"/>
            <a:ext cx="3185487" cy="146194"/>
          </a:xfrm>
          <a:prstGeom prst="rect">
            <a:avLst/>
          </a:prstGeom>
          <a:noFill/>
        </p:spPr>
        <p:txBody>
          <a:bodyPr wrap="none" rtlCol="0">
            <a:spAutoFit/>
          </a:bodyPr>
          <a:lstStyle/>
          <a:p>
            <a:r>
              <a:rPr lang="en-US" sz="350" b="0" i="0">
                <a:solidFill>
                  <a:schemeClr val="bg1">
                    <a:lumMod val="75000"/>
                  </a:schemeClr>
                </a:solidFill>
                <a:latin typeface="Source Sans Pro" panose="020B0503030403020204" pitchFamily="34" charset="0"/>
                <a:ea typeface="Source Sans Pro" panose="020B0503030403020204" pitchFamily="34" charset="0"/>
                <a:cs typeface="Calibri" panose="020F0502020204030204" pitchFamily="34" charset="0"/>
              </a:rPr>
              <a:t>Proprietary and confidential. No part of this document may be disclosed in any manner to a third party without the express prior written consent of Total Expert.</a:t>
            </a:r>
          </a:p>
        </p:txBody>
      </p:sp>
      <p:sp>
        <p:nvSpPr>
          <p:cNvPr id="9" name="Slide Number Placeholder 3">
            <a:extLst>
              <a:ext uri="{FF2B5EF4-FFF2-40B4-BE49-F238E27FC236}">
                <a16:creationId xmlns:a16="http://schemas.microsoft.com/office/drawing/2014/main" id="{DE0703F3-1377-8141-9A6B-BB95582A3796}"/>
              </a:ext>
            </a:extLst>
          </p:cNvPr>
          <p:cNvSpPr>
            <a:spLocks noGrp="1"/>
          </p:cNvSpPr>
          <p:nvPr>
            <p:ph type="sldNum" sz="quarter" idx="10"/>
          </p:nvPr>
        </p:nvSpPr>
        <p:spPr>
          <a:xfrm>
            <a:off x="6845407" y="4615645"/>
            <a:ext cx="2057400" cy="274637"/>
          </a:xfrm>
        </p:spPr>
        <p:txBody>
          <a:bodyPr/>
          <a:lstStyle>
            <a:lvl1pPr>
              <a:defRPr>
                <a:latin typeface="Source Sans Pro" panose="020B0503030403020204" pitchFamily="34" charset="0"/>
                <a:ea typeface="Source Sans Pro" panose="020B0503030403020204" pitchFamily="34" charset="0"/>
              </a:defRPr>
            </a:lvl1pPr>
          </a:lstStyle>
          <a:p>
            <a:fld id="{C8BE66AC-5218-0B4F-AB2A-045F9DC5AD06}" type="slidenum">
              <a:rPr lang="en-US" smtClean="0"/>
              <a:pPr/>
              <a:t>‹#›</a:t>
            </a:fld>
            <a:endParaRPr lang="en-US"/>
          </a:p>
        </p:txBody>
      </p:sp>
    </p:spTree>
    <p:extLst>
      <p:ext uri="{BB962C8B-B14F-4D97-AF65-F5344CB8AC3E}">
        <p14:creationId xmlns:p14="http://schemas.microsoft.com/office/powerpoint/2010/main" val="20279351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Slide_White">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8A96B4A2-D5B8-014C-9197-4C044D93C2CB}"/>
              </a:ext>
            </a:extLst>
          </p:cNvPr>
          <p:cNvSpPr>
            <a:spLocks noGrp="1"/>
          </p:cNvSpPr>
          <p:nvPr>
            <p:ph type="sldNum" sz="quarter" idx="24"/>
          </p:nvPr>
        </p:nvSpPr>
        <p:spPr>
          <a:xfrm>
            <a:off x="6845407" y="4615645"/>
            <a:ext cx="2057400" cy="274637"/>
          </a:xfrm>
        </p:spPr>
        <p:txBody>
          <a:bodyPr/>
          <a:lstStyle>
            <a:lvl1pPr>
              <a:defRPr>
                <a:solidFill>
                  <a:schemeClr val="bg1">
                    <a:lumMod val="75000"/>
                  </a:schemeClr>
                </a:solidFill>
                <a:latin typeface="Source Sans Pro" panose="020B0503030403020204" pitchFamily="34" charset="0"/>
                <a:ea typeface="Source Sans Pro" panose="020B0503030403020204" pitchFamily="34" charset="0"/>
              </a:defRPr>
            </a:lvl1pPr>
          </a:lstStyle>
          <a:p>
            <a:fld id="{C8BE66AC-5218-0B4F-AB2A-045F9DC5AD06}" type="slidenum">
              <a:rPr lang="en-US" smtClean="0"/>
              <a:pPr/>
              <a:t>‹#›</a:t>
            </a:fld>
            <a:endParaRPr lang="en-US"/>
          </a:p>
        </p:txBody>
      </p:sp>
    </p:spTree>
    <p:extLst>
      <p:ext uri="{BB962C8B-B14F-4D97-AF65-F5344CB8AC3E}">
        <p14:creationId xmlns:p14="http://schemas.microsoft.com/office/powerpoint/2010/main" val="40344920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Slide_Nav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2AF288-C91E-2745-85AF-10EFD1521D88}"/>
              </a:ext>
            </a:extLst>
          </p:cNvPr>
          <p:cNvSpPr/>
          <p:nvPr userDrawn="1"/>
        </p:nvSpPr>
        <p:spPr>
          <a:xfrm>
            <a:off x="0" y="0"/>
            <a:ext cx="9144000" cy="5143500"/>
          </a:xfrm>
          <a:prstGeom prst="rect">
            <a:avLst/>
          </a:prstGeom>
          <a:solidFill>
            <a:srgbClr val="265EAC"/>
          </a:solidFill>
          <a:ln>
            <a:solidFill>
              <a:srgbClr val="132C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3">
            <a:extLst>
              <a:ext uri="{FF2B5EF4-FFF2-40B4-BE49-F238E27FC236}">
                <a16:creationId xmlns:a16="http://schemas.microsoft.com/office/drawing/2014/main" id="{0CF0FFE9-3335-574E-9E47-B87392B79B78}"/>
              </a:ext>
            </a:extLst>
          </p:cNvPr>
          <p:cNvSpPr>
            <a:spLocks noGrp="1"/>
          </p:cNvSpPr>
          <p:nvPr>
            <p:ph type="sldNum" sz="quarter" idx="24"/>
          </p:nvPr>
        </p:nvSpPr>
        <p:spPr>
          <a:xfrm>
            <a:off x="6845407" y="4615645"/>
            <a:ext cx="2057400" cy="274637"/>
          </a:xfrm>
        </p:spPr>
        <p:txBody>
          <a:bodyPr/>
          <a:lstStyle>
            <a:lvl1pPr>
              <a:defRPr>
                <a:solidFill>
                  <a:srgbClr val="FFFFFF"/>
                </a:solidFill>
                <a:latin typeface="Source Sans Pro" panose="020B0503030403020204" pitchFamily="34" charset="0"/>
                <a:ea typeface="Source Sans Pro" panose="020B0503030403020204" pitchFamily="34" charset="0"/>
              </a:defRPr>
            </a:lvl1pPr>
          </a:lstStyle>
          <a:p>
            <a:fld id="{C8BE66AC-5218-0B4F-AB2A-045F9DC5AD06}" type="slidenum">
              <a:rPr lang="en-US" smtClean="0"/>
              <a:pPr/>
              <a:t>‹#›</a:t>
            </a:fld>
            <a:endParaRPr lang="en-US"/>
          </a:p>
        </p:txBody>
      </p:sp>
      <p:sp>
        <p:nvSpPr>
          <p:cNvPr id="4" name="TextBox 3">
            <a:extLst>
              <a:ext uri="{FF2B5EF4-FFF2-40B4-BE49-F238E27FC236}">
                <a16:creationId xmlns:a16="http://schemas.microsoft.com/office/drawing/2014/main" id="{E2C6036F-7A67-2E4B-BC5C-6A5A643A06AE}"/>
              </a:ext>
            </a:extLst>
          </p:cNvPr>
          <p:cNvSpPr txBox="1"/>
          <p:nvPr userDrawn="1"/>
        </p:nvSpPr>
        <p:spPr>
          <a:xfrm>
            <a:off x="5867743" y="4890283"/>
            <a:ext cx="3185487" cy="146194"/>
          </a:xfrm>
          <a:prstGeom prst="rect">
            <a:avLst/>
          </a:prstGeom>
          <a:noFill/>
        </p:spPr>
        <p:txBody>
          <a:bodyPr wrap="none" rtlCol="0">
            <a:spAutoFit/>
          </a:bodyPr>
          <a:lstStyle/>
          <a:p>
            <a:r>
              <a:rPr lang="en-US" sz="350" b="0" i="0" dirty="0">
                <a:solidFill>
                  <a:schemeClr val="bg1">
                    <a:lumMod val="75000"/>
                  </a:schemeClr>
                </a:solidFill>
                <a:latin typeface="Source Sans Pro" panose="020B0503030403020204" pitchFamily="34" charset="0"/>
                <a:ea typeface="Source Sans Pro" panose="020B0503030403020204" pitchFamily="34" charset="0"/>
                <a:cs typeface="Calibri" panose="020F0502020204030204" pitchFamily="34" charset="0"/>
              </a:rPr>
              <a:t>Proprietary and confidential. No part of this document may be disclosed in any manner to a third party without the express prior written consent of Total Expert.</a:t>
            </a:r>
          </a:p>
        </p:txBody>
      </p:sp>
    </p:spTree>
    <p:extLst>
      <p:ext uri="{BB962C8B-B14F-4D97-AF65-F5344CB8AC3E}">
        <p14:creationId xmlns:p14="http://schemas.microsoft.com/office/powerpoint/2010/main" val="34265522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Slide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ABEA18-025B-5244-8853-BFA3565150B7}"/>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58664" y="-33545"/>
            <a:ext cx="9261328" cy="5210589"/>
          </a:xfrm>
          <a:prstGeom prst="rect">
            <a:avLst/>
          </a:prstGeom>
        </p:spPr>
      </p:pic>
      <p:pic>
        <p:nvPicPr>
          <p:cNvPr id="14" name="Graphic 13">
            <a:extLst>
              <a:ext uri="{FF2B5EF4-FFF2-40B4-BE49-F238E27FC236}">
                <a16:creationId xmlns:a16="http://schemas.microsoft.com/office/drawing/2014/main" id="{80C02146-C635-CF4B-9274-67624C680709}"/>
              </a:ext>
            </a:extLst>
          </p:cNvPr>
          <p:cNvPicPr>
            <a:picLocks noChangeAspect="1"/>
          </p:cNvPicPr>
          <p:nvPr userDrawn="1"/>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7642728" y="146066"/>
            <a:ext cx="1315589" cy="283649"/>
          </a:xfrm>
          <a:prstGeom prst="rect">
            <a:avLst/>
          </a:prstGeom>
        </p:spPr>
      </p:pic>
      <p:sp>
        <p:nvSpPr>
          <p:cNvPr id="5" name="Slide Number Placeholder 1">
            <a:extLst>
              <a:ext uri="{FF2B5EF4-FFF2-40B4-BE49-F238E27FC236}">
                <a16:creationId xmlns:a16="http://schemas.microsoft.com/office/drawing/2014/main" id="{7F675410-9A72-F142-8ACC-0ECCBD6CBD42}"/>
              </a:ext>
            </a:extLst>
          </p:cNvPr>
          <p:cNvSpPr txBox="1">
            <a:spLocks/>
          </p:cNvSpPr>
          <p:nvPr userDrawn="1"/>
        </p:nvSpPr>
        <p:spPr>
          <a:xfrm>
            <a:off x="8655306" y="4723590"/>
            <a:ext cx="606022"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900" smtClean="0">
                <a:solidFill>
                  <a:schemeClr val="bg1">
                    <a:lumMod val="50000"/>
                  </a:schemeClr>
                </a:solidFill>
                <a:latin typeface="Barlow Medium" pitchFamily="2" charset="77"/>
              </a:rPr>
              <a:pPr/>
              <a:t>‹#›</a:t>
            </a:fld>
            <a:endParaRPr lang="en-US" sz="900">
              <a:solidFill>
                <a:schemeClr val="bg1">
                  <a:lumMod val="50000"/>
                </a:schemeClr>
              </a:solidFill>
              <a:latin typeface="Barlow Medium" pitchFamily="2" charset="77"/>
            </a:endParaRPr>
          </a:p>
        </p:txBody>
      </p:sp>
    </p:spTree>
    <p:extLst>
      <p:ext uri="{BB962C8B-B14F-4D97-AF65-F5344CB8AC3E}">
        <p14:creationId xmlns:p14="http://schemas.microsoft.com/office/powerpoint/2010/main" val="38906112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Dashboard 1">
    <p:spTree>
      <p:nvGrpSpPr>
        <p:cNvPr id="1" name=""/>
        <p:cNvGrpSpPr/>
        <p:nvPr/>
      </p:nvGrpSpPr>
      <p:grpSpPr>
        <a:xfrm>
          <a:off x="0" y="0"/>
          <a:ext cx="0" cy="0"/>
          <a:chOff x="0" y="0"/>
          <a:chExt cx="0" cy="0"/>
        </a:xfrm>
      </p:grpSpPr>
      <p:pic>
        <p:nvPicPr>
          <p:cNvPr id="3" name="Picture 2" descr="Graphical user interface, application, Word&#10;&#10;Description automatically generated">
            <a:extLst>
              <a:ext uri="{FF2B5EF4-FFF2-40B4-BE49-F238E27FC236}">
                <a16:creationId xmlns:a16="http://schemas.microsoft.com/office/drawing/2014/main" id="{7FDF8084-C75C-6145-AAE7-9A5B4A408175}"/>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Slide Number Placeholder 1">
            <a:extLst>
              <a:ext uri="{FF2B5EF4-FFF2-40B4-BE49-F238E27FC236}">
                <a16:creationId xmlns:a16="http://schemas.microsoft.com/office/drawing/2014/main" id="{AC673ED1-D8F3-0442-AF44-62CED642F4E4}"/>
              </a:ext>
            </a:extLst>
          </p:cNvPr>
          <p:cNvSpPr txBox="1">
            <a:spLocks/>
          </p:cNvSpPr>
          <p:nvPr userDrawn="1"/>
        </p:nvSpPr>
        <p:spPr>
          <a:xfrm>
            <a:off x="8655306" y="4723590"/>
            <a:ext cx="606022"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900" smtClean="0">
                <a:solidFill>
                  <a:schemeClr val="bg1">
                    <a:lumMod val="50000"/>
                  </a:schemeClr>
                </a:solidFill>
                <a:latin typeface="Barlow Medium" pitchFamily="2" charset="77"/>
              </a:rPr>
              <a:pPr/>
              <a:t>‹#›</a:t>
            </a:fld>
            <a:endParaRPr lang="en-US" sz="900">
              <a:solidFill>
                <a:schemeClr val="bg1">
                  <a:lumMod val="50000"/>
                </a:schemeClr>
              </a:solidFill>
              <a:latin typeface="Barlow Medium" pitchFamily="2" charset="77"/>
            </a:endParaRPr>
          </a:p>
        </p:txBody>
      </p:sp>
    </p:spTree>
    <p:extLst>
      <p:ext uri="{BB962C8B-B14F-4D97-AF65-F5344CB8AC3E}">
        <p14:creationId xmlns:p14="http://schemas.microsoft.com/office/powerpoint/2010/main" val="42701653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7686C91-8ED4-034C-8A84-DD5B97764249}"/>
              </a:ext>
            </a:extLst>
          </p:cNvPr>
          <p:cNvSpPr/>
          <p:nvPr userDrawn="1"/>
        </p:nvSpPr>
        <p:spPr>
          <a:xfrm>
            <a:off x="4286250" y="0"/>
            <a:ext cx="4857750" cy="51435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ectangle 4">
            <a:extLst>
              <a:ext uri="{FF2B5EF4-FFF2-40B4-BE49-F238E27FC236}">
                <a16:creationId xmlns:a16="http://schemas.microsoft.com/office/drawing/2014/main" id="{A6332AB0-6D74-5B45-AE4B-DC0208458563}"/>
              </a:ext>
            </a:extLst>
          </p:cNvPr>
          <p:cNvSpPr/>
          <p:nvPr userDrawn="1"/>
        </p:nvSpPr>
        <p:spPr>
          <a:xfrm>
            <a:off x="4286250" y="0"/>
            <a:ext cx="186358" cy="5143500"/>
          </a:xfrm>
          <a:prstGeom prst="rect">
            <a:avLst/>
          </a:prstGeom>
          <a:gradFill>
            <a:gsLst>
              <a:gs pos="0">
                <a:srgbClr val="0072CE"/>
              </a:gs>
              <a:gs pos="35000">
                <a:srgbClr val="7030A0"/>
              </a:gs>
              <a:gs pos="100000">
                <a:srgbClr val="48D597"/>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Slide Number Placeholder 1">
            <a:extLst>
              <a:ext uri="{FF2B5EF4-FFF2-40B4-BE49-F238E27FC236}">
                <a16:creationId xmlns:a16="http://schemas.microsoft.com/office/drawing/2014/main" id="{A3D5D8A7-AB1D-EF42-B091-1A0948A2EFCA}"/>
              </a:ext>
            </a:extLst>
          </p:cNvPr>
          <p:cNvSpPr txBox="1">
            <a:spLocks/>
          </p:cNvSpPr>
          <p:nvPr userDrawn="1"/>
        </p:nvSpPr>
        <p:spPr>
          <a:xfrm>
            <a:off x="8655306" y="4723590"/>
            <a:ext cx="606022"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900" smtClean="0">
                <a:solidFill>
                  <a:schemeClr val="bg1">
                    <a:lumMod val="50000"/>
                  </a:schemeClr>
                </a:solidFill>
                <a:latin typeface="Barlow Medium" pitchFamily="2" charset="77"/>
              </a:rPr>
              <a:pPr/>
              <a:t>‹#›</a:t>
            </a:fld>
            <a:endParaRPr lang="en-US" sz="900">
              <a:solidFill>
                <a:schemeClr val="bg1">
                  <a:lumMod val="50000"/>
                </a:schemeClr>
              </a:solidFill>
              <a:latin typeface="Barlow Medium" pitchFamily="2" charset="77"/>
            </a:endParaRPr>
          </a:p>
        </p:txBody>
      </p:sp>
    </p:spTree>
    <p:extLst>
      <p:ext uri="{BB962C8B-B14F-4D97-AF65-F5344CB8AC3E}">
        <p14:creationId xmlns:p14="http://schemas.microsoft.com/office/powerpoint/2010/main" val="27311907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Instructions Color Us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A77853-5DF7-E24D-ABD8-66DD178A4469}"/>
              </a:ext>
            </a:extLst>
          </p:cNvPr>
          <p:cNvSpPr/>
          <p:nvPr userDrawn="1"/>
        </p:nvSpPr>
        <p:spPr>
          <a:xfrm>
            <a:off x="0" y="0"/>
            <a:ext cx="9144000" cy="51435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Slide Number Placeholder 1">
            <a:extLst>
              <a:ext uri="{FF2B5EF4-FFF2-40B4-BE49-F238E27FC236}">
                <a16:creationId xmlns:a16="http://schemas.microsoft.com/office/drawing/2014/main" id="{F67D525C-8BBA-F247-AA11-AA101339C356}"/>
              </a:ext>
            </a:extLst>
          </p:cNvPr>
          <p:cNvSpPr txBox="1">
            <a:spLocks/>
          </p:cNvSpPr>
          <p:nvPr userDrawn="1"/>
        </p:nvSpPr>
        <p:spPr>
          <a:xfrm>
            <a:off x="8655306" y="4723590"/>
            <a:ext cx="606022"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900" smtClean="0">
                <a:solidFill>
                  <a:schemeClr val="bg1">
                    <a:lumMod val="50000"/>
                  </a:schemeClr>
                </a:solidFill>
                <a:latin typeface="Barlow Medium" pitchFamily="2" charset="77"/>
              </a:rPr>
              <a:pPr/>
              <a:t>‹#›</a:t>
            </a:fld>
            <a:endParaRPr lang="en-US" sz="900">
              <a:solidFill>
                <a:schemeClr val="bg1">
                  <a:lumMod val="50000"/>
                </a:schemeClr>
              </a:solidFill>
              <a:latin typeface="Barlow Medium" pitchFamily="2" charset="77"/>
            </a:endParaRPr>
          </a:p>
        </p:txBody>
      </p:sp>
      <p:sp>
        <p:nvSpPr>
          <p:cNvPr id="4" name="Rectangle 3">
            <a:extLst>
              <a:ext uri="{FF2B5EF4-FFF2-40B4-BE49-F238E27FC236}">
                <a16:creationId xmlns:a16="http://schemas.microsoft.com/office/drawing/2014/main" id="{8505E49E-A279-7D4F-BFBD-C8680CF57D0D}"/>
              </a:ext>
            </a:extLst>
          </p:cNvPr>
          <p:cNvSpPr/>
          <p:nvPr userDrawn="1"/>
        </p:nvSpPr>
        <p:spPr>
          <a:xfrm>
            <a:off x="1" y="0"/>
            <a:ext cx="186358" cy="5143500"/>
          </a:xfrm>
          <a:prstGeom prst="rect">
            <a:avLst/>
          </a:prstGeom>
          <a:gradFill>
            <a:gsLst>
              <a:gs pos="0">
                <a:srgbClr val="0072CE"/>
              </a:gs>
              <a:gs pos="35000">
                <a:srgbClr val="7030A0"/>
              </a:gs>
              <a:gs pos="100000">
                <a:srgbClr val="48D597"/>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Tree>
    <p:extLst>
      <p:ext uri="{BB962C8B-B14F-4D97-AF65-F5344CB8AC3E}">
        <p14:creationId xmlns:p14="http://schemas.microsoft.com/office/powerpoint/2010/main" val="4241440987"/>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90194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Slide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ABEA18-025B-5244-8853-BFA3565150B7}"/>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58664" y="-33545"/>
            <a:ext cx="9261328" cy="5210589"/>
          </a:xfrm>
          <a:prstGeom prst="rect">
            <a:avLst/>
          </a:prstGeom>
        </p:spPr>
      </p:pic>
      <p:pic>
        <p:nvPicPr>
          <p:cNvPr id="14" name="Graphic 13">
            <a:extLst>
              <a:ext uri="{FF2B5EF4-FFF2-40B4-BE49-F238E27FC236}">
                <a16:creationId xmlns:a16="http://schemas.microsoft.com/office/drawing/2014/main" id="{80C02146-C635-CF4B-9274-67624C680709}"/>
              </a:ext>
            </a:extLst>
          </p:cNvPr>
          <p:cNvPicPr>
            <a:picLocks noChangeAspect="1"/>
          </p:cNvPicPr>
          <p:nvPr userDrawn="1"/>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7642728" y="146066"/>
            <a:ext cx="1315589" cy="283649"/>
          </a:xfrm>
          <a:prstGeom prst="rect">
            <a:avLst/>
          </a:prstGeom>
        </p:spPr>
      </p:pic>
      <p:sp>
        <p:nvSpPr>
          <p:cNvPr id="5" name="Slide Number Placeholder 1">
            <a:extLst>
              <a:ext uri="{FF2B5EF4-FFF2-40B4-BE49-F238E27FC236}">
                <a16:creationId xmlns:a16="http://schemas.microsoft.com/office/drawing/2014/main" id="{7F675410-9A72-F142-8ACC-0ECCBD6CBD42}"/>
              </a:ext>
            </a:extLst>
          </p:cNvPr>
          <p:cNvSpPr txBox="1">
            <a:spLocks/>
          </p:cNvSpPr>
          <p:nvPr userDrawn="1"/>
        </p:nvSpPr>
        <p:spPr>
          <a:xfrm>
            <a:off x="8655306" y="4723590"/>
            <a:ext cx="606022"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900" smtClean="0">
                <a:solidFill>
                  <a:schemeClr val="bg1">
                    <a:lumMod val="50000"/>
                  </a:schemeClr>
                </a:solidFill>
                <a:latin typeface="Barlow Medium" pitchFamily="2" charset="77"/>
              </a:rPr>
              <a:pPr/>
              <a:t>‹#›</a:t>
            </a:fld>
            <a:endParaRPr lang="en-US" sz="900">
              <a:solidFill>
                <a:schemeClr val="bg1">
                  <a:lumMod val="50000"/>
                </a:schemeClr>
              </a:solidFill>
              <a:latin typeface="Barlow Medium" pitchFamily="2" charset="77"/>
            </a:endParaRPr>
          </a:p>
        </p:txBody>
      </p:sp>
    </p:spTree>
    <p:extLst>
      <p:ext uri="{BB962C8B-B14F-4D97-AF65-F5344CB8AC3E}">
        <p14:creationId xmlns:p14="http://schemas.microsoft.com/office/powerpoint/2010/main" val="138077451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B36520-B314-CC45-8E05-1615D7B17370}"/>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46834" y="-42212"/>
            <a:ext cx="9237668" cy="5256309"/>
          </a:xfrm>
          <a:prstGeom prst="rect">
            <a:avLst/>
          </a:prstGeom>
        </p:spPr>
      </p:pic>
      <p:sp>
        <p:nvSpPr>
          <p:cNvPr id="5" name="Slide Number Placeholder 1">
            <a:extLst>
              <a:ext uri="{FF2B5EF4-FFF2-40B4-BE49-F238E27FC236}">
                <a16:creationId xmlns:a16="http://schemas.microsoft.com/office/drawing/2014/main" id="{7F675410-9A72-F142-8ACC-0ECCBD6CBD42}"/>
              </a:ext>
            </a:extLst>
          </p:cNvPr>
          <p:cNvSpPr txBox="1">
            <a:spLocks/>
          </p:cNvSpPr>
          <p:nvPr userDrawn="1"/>
        </p:nvSpPr>
        <p:spPr>
          <a:xfrm>
            <a:off x="8655306" y="4723590"/>
            <a:ext cx="606022"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900" smtClean="0">
                <a:solidFill>
                  <a:schemeClr val="bg1">
                    <a:lumMod val="50000"/>
                  </a:schemeClr>
                </a:solidFill>
                <a:latin typeface="Barlow Medium" pitchFamily="2" charset="77"/>
              </a:rPr>
              <a:pPr/>
              <a:t>‹#›</a:t>
            </a:fld>
            <a:endParaRPr lang="en-US" sz="900">
              <a:solidFill>
                <a:schemeClr val="bg1">
                  <a:lumMod val="50000"/>
                </a:schemeClr>
              </a:solidFill>
              <a:latin typeface="Barlow Medium" pitchFamily="2" charset="77"/>
            </a:endParaRPr>
          </a:p>
        </p:txBody>
      </p:sp>
    </p:spTree>
    <p:extLst>
      <p:ext uri="{BB962C8B-B14F-4D97-AF65-F5344CB8AC3E}">
        <p14:creationId xmlns:p14="http://schemas.microsoft.com/office/powerpoint/2010/main" val="423886760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le Slide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B36520-B314-CC45-8E05-1615D7B17370}"/>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46833" y="-11436"/>
            <a:ext cx="9237666" cy="5196188"/>
          </a:xfrm>
          <a:prstGeom prst="rect">
            <a:avLst/>
          </a:prstGeom>
        </p:spPr>
      </p:pic>
      <p:sp>
        <p:nvSpPr>
          <p:cNvPr id="5" name="Slide Number Placeholder 1">
            <a:extLst>
              <a:ext uri="{FF2B5EF4-FFF2-40B4-BE49-F238E27FC236}">
                <a16:creationId xmlns:a16="http://schemas.microsoft.com/office/drawing/2014/main" id="{7F675410-9A72-F142-8ACC-0ECCBD6CBD42}"/>
              </a:ext>
            </a:extLst>
          </p:cNvPr>
          <p:cNvSpPr txBox="1">
            <a:spLocks/>
          </p:cNvSpPr>
          <p:nvPr userDrawn="1"/>
        </p:nvSpPr>
        <p:spPr>
          <a:xfrm>
            <a:off x="8655306" y="4723590"/>
            <a:ext cx="606022"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900" smtClean="0">
                <a:solidFill>
                  <a:schemeClr val="bg1">
                    <a:lumMod val="50000"/>
                  </a:schemeClr>
                </a:solidFill>
                <a:latin typeface="Barlow Medium" pitchFamily="2" charset="77"/>
              </a:rPr>
              <a:pPr/>
              <a:t>‹#›</a:t>
            </a:fld>
            <a:endParaRPr lang="en-US" sz="900">
              <a:solidFill>
                <a:schemeClr val="bg1">
                  <a:lumMod val="50000"/>
                </a:schemeClr>
              </a:solidFill>
              <a:latin typeface="Barlow Medium" pitchFamily="2" charset="77"/>
            </a:endParaRPr>
          </a:p>
        </p:txBody>
      </p:sp>
    </p:spTree>
    <p:extLst>
      <p:ext uri="{BB962C8B-B14F-4D97-AF65-F5344CB8AC3E}">
        <p14:creationId xmlns:p14="http://schemas.microsoft.com/office/powerpoint/2010/main" val="71473191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Option 3">
    <p:spTree>
      <p:nvGrpSpPr>
        <p:cNvPr id="1" name=""/>
        <p:cNvGrpSpPr/>
        <p:nvPr/>
      </p:nvGrpSpPr>
      <p:grpSpPr>
        <a:xfrm>
          <a:off x="0" y="0"/>
          <a:ext cx="0" cy="0"/>
          <a:chOff x="0" y="0"/>
          <a:chExt cx="0" cy="0"/>
        </a:xfrm>
      </p:grpSpPr>
      <p:pic>
        <p:nvPicPr>
          <p:cNvPr id="5" name="Picture 4" descr="A group of people sitting at a table&#10;&#10;Description automatically generated">
            <a:extLst>
              <a:ext uri="{FF2B5EF4-FFF2-40B4-BE49-F238E27FC236}">
                <a16:creationId xmlns:a16="http://schemas.microsoft.com/office/drawing/2014/main" id="{F9EC1549-6846-854C-930D-22002B0768A4}"/>
              </a:ext>
            </a:extLst>
          </p:cNvPr>
          <p:cNvPicPr>
            <a:picLocks noChangeAspect="1"/>
          </p:cNvPicPr>
          <p:nvPr userDrawn="1"/>
        </p:nvPicPr>
        <p:blipFill>
          <a:blip r:embed="rId2"/>
          <a:stretch>
            <a:fillRect/>
          </a:stretch>
        </p:blipFill>
        <p:spPr>
          <a:xfrm>
            <a:off x="0" y="6350"/>
            <a:ext cx="9144000" cy="5130800"/>
          </a:xfrm>
          <a:prstGeom prst="rect">
            <a:avLst/>
          </a:prstGeom>
        </p:spPr>
      </p:pic>
      <p:sp>
        <p:nvSpPr>
          <p:cNvPr id="7" name="Rectangle 6">
            <a:extLst>
              <a:ext uri="{FF2B5EF4-FFF2-40B4-BE49-F238E27FC236}">
                <a16:creationId xmlns:a16="http://schemas.microsoft.com/office/drawing/2014/main" id="{51503D3F-0765-9444-93B5-4E7D22A2F204}"/>
              </a:ext>
            </a:extLst>
          </p:cNvPr>
          <p:cNvSpPr/>
          <p:nvPr userDrawn="1"/>
        </p:nvSpPr>
        <p:spPr>
          <a:xfrm rot="10800000">
            <a:off x="-1" y="0"/>
            <a:ext cx="9144000" cy="5143500"/>
          </a:xfrm>
          <a:prstGeom prst="rect">
            <a:avLst/>
          </a:prstGeom>
          <a:gradFill>
            <a:gsLst>
              <a:gs pos="27000">
                <a:srgbClr val="132C45">
                  <a:lumMod val="100000"/>
                  <a:alpha val="92000"/>
                </a:srgbClr>
              </a:gs>
              <a:gs pos="100000">
                <a:srgbClr val="265EAC">
                  <a:alpha val="76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ource Sans Pro" panose="020B0503030403020204" pitchFamily="34" charset="0"/>
            </a:endParaRPr>
          </a:p>
        </p:txBody>
      </p:sp>
      <p:sp>
        <p:nvSpPr>
          <p:cNvPr id="2" name="Title 1"/>
          <p:cNvSpPr>
            <a:spLocks noGrp="1"/>
          </p:cNvSpPr>
          <p:nvPr>
            <p:ph type="ctrTitle" hasCustomPrompt="1"/>
          </p:nvPr>
        </p:nvSpPr>
        <p:spPr>
          <a:xfrm>
            <a:off x="832954" y="1643865"/>
            <a:ext cx="7478092" cy="1135377"/>
          </a:xfrm>
          <a:prstGeom prst="rect">
            <a:avLst/>
          </a:prstGeom>
        </p:spPr>
        <p:txBody>
          <a:bodyPr anchor="ctr" anchorCtr="0">
            <a:noAutofit/>
          </a:bodyPr>
          <a:lstStyle>
            <a:lvl1pPr algn="ctr">
              <a:defRPr sz="3600" b="1" cap="all" spc="300" baseline="0">
                <a:solidFill>
                  <a:srgbClr val="FFFFFF"/>
                </a:solidFill>
                <a:latin typeface="Source Sans Pro" panose="020B0503030403020204" pitchFamily="34" charset="0"/>
                <a:ea typeface="Source Sans Pro" panose="020B0503030403020204" pitchFamily="34" charset="0"/>
              </a:defRPr>
            </a:lvl1pPr>
          </a:lstStyle>
          <a:p>
            <a:r>
              <a:rPr lang="en-US"/>
              <a:t>YOUR HEADLINE GOES HERE</a:t>
            </a:r>
            <a:br>
              <a:rPr lang="en-US"/>
            </a:br>
            <a:r>
              <a:rPr lang="en-US"/>
              <a:t>IN 36PT FONT-ALL CAPS </a:t>
            </a:r>
          </a:p>
        </p:txBody>
      </p:sp>
      <p:sp>
        <p:nvSpPr>
          <p:cNvPr id="3" name="Subtitle 2"/>
          <p:cNvSpPr>
            <a:spLocks noGrp="1"/>
          </p:cNvSpPr>
          <p:nvPr>
            <p:ph type="subTitle" idx="1" hasCustomPrompt="1"/>
          </p:nvPr>
        </p:nvSpPr>
        <p:spPr>
          <a:xfrm>
            <a:off x="1142999" y="2989221"/>
            <a:ext cx="6858000" cy="832766"/>
          </a:xfrm>
          <a:prstGeom prst="rect">
            <a:avLst/>
          </a:prstGeom>
        </p:spPr>
        <p:txBody>
          <a:bodyPr anchor="ctr" anchorCtr="0">
            <a:noAutofit/>
          </a:bodyPr>
          <a:lstStyle>
            <a:lvl1pPr marL="0" indent="0" algn="ctr">
              <a:buNone/>
              <a:defRPr sz="1800">
                <a:solidFill>
                  <a:srgbClr val="FFFFFF"/>
                </a:solidFill>
                <a:latin typeface="Source Sans Pro" panose="020B0503030403020204" pitchFamily="34" charset="0"/>
                <a:ea typeface="Source Sans Pro" panose="020B0503030403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Your subtitle goes here. It should be sized 18pt. </a:t>
            </a:r>
          </a:p>
          <a:p>
            <a:r>
              <a:rPr lang="en-US"/>
              <a:t>Your subhead should not be longer than two lines  </a:t>
            </a:r>
          </a:p>
        </p:txBody>
      </p:sp>
      <p:pic>
        <p:nvPicPr>
          <p:cNvPr id="8" name="Picture 7" descr="A picture containing drawing, light&#10;&#10;Description automatically generated">
            <a:extLst>
              <a:ext uri="{FF2B5EF4-FFF2-40B4-BE49-F238E27FC236}">
                <a16:creationId xmlns:a16="http://schemas.microsoft.com/office/drawing/2014/main" id="{9D752BEC-F80A-F545-8FD7-EDC7AEA66A1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0200" y="337747"/>
            <a:ext cx="1844053" cy="379875"/>
          </a:xfrm>
          <a:prstGeom prst="rect">
            <a:avLst/>
          </a:prstGeom>
        </p:spPr>
      </p:pic>
      <p:sp>
        <p:nvSpPr>
          <p:cNvPr id="11" name="TextBox 10">
            <a:extLst>
              <a:ext uri="{FF2B5EF4-FFF2-40B4-BE49-F238E27FC236}">
                <a16:creationId xmlns:a16="http://schemas.microsoft.com/office/drawing/2014/main" id="{2BC7F818-A9C1-B241-B60B-83CDC6903786}"/>
              </a:ext>
            </a:extLst>
          </p:cNvPr>
          <p:cNvSpPr txBox="1"/>
          <p:nvPr userDrawn="1"/>
        </p:nvSpPr>
        <p:spPr>
          <a:xfrm>
            <a:off x="5867743" y="4890283"/>
            <a:ext cx="3185487" cy="146194"/>
          </a:xfrm>
          <a:prstGeom prst="rect">
            <a:avLst/>
          </a:prstGeom>
          <a:noFill/>
        </p:spPr>
        <p:txBody>
          <a:bodyPr wrap="none" rtlCol="0">
            <a:spAutoFit/>
          </a:bodyPr>
          <a:lstStyle/>
          <a:p>
            <a:r>
              <a:rPr lang="en-US" sz="350" b="0" i="0">
                <a:solidFill>
                  <a:schemeClr val="bg1">
                    <a:lumMod val="75000"/>
                  </a:schemeClr>
                </a:solidFill>
                <a:latin typeface="Source Sans Pro" panose="020B0503030403020204" pitchFamily="34" charset="0"/>
                <a:ea typeface="Source Sans Pro" panose="020B0503030403020204" pitchFamily="34" charset="0"/>
                <a:cs typeface="Calibri" panose="020F0502020204030204" pitchFamily="34" charset="0"/>
              </a:rPr>
              <a:t>Proprietary and confidential. No part of this document may be disclosed in any manner to a third party without the express prior written consent of Total Expert.</a:t>
            </a:r>
          </a:p>
        </p:txBody>
      </p:sp>
      <p:sp>
        <p:nvSpPr>
          <p:cNvPr id="9" name="Slide Number Placeholder 3">
            <a:extLst>
              <a:ext uri="{FF2B5EF4-FFF2-40B4-BE49-F238E27FC236}">
                <a16:creationId xmlns:a16="http://schemas.microsoft.com/office/drawing/2014/main" id="{5C4FD8E2-37D8-6E4D-9DAA-6C855C3DCDF2}"/>
              </a:ext>
            </a:extLst>
          </p:cNvPr>
          <p:cNvSpPr txBox="1">
            <a:spLocks/>
          </p:cNvSpPr>
          <p:nvPr userDrawn="1"/>
        </p:nvSpPr>
        <p:spPr>
          <a:xfrm>
            <a:off x="6845407" y="4615645"/>
            <a:ext cx="2057400" cy="274637"/>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Source Sans Pro" panose="020B0503030403020204" pitchFamily="34" charset="0"/>
                <a:ea typeface="Source Sans Pro" panose="020B0503030403020204" pitchFamily="34" charset="0"/>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8BE66AC-5218-0B4F-AB2A-045F9DC5AD06}" type="slidenum">
              <a:rPr lang="en-US" smtClean="0"/>
              <a:pPr/>
              <a:t>‹#›</a:t>
            </a:fld>
            <a:endParaRPr lang="en-US"/>
          </a:p>
        </p:txBody>
      </p:sp>
    </p:spTree>
    <p:extLst>
      <p:ext uri="{BB962C8B-B14F-4D97-AF65-F5344CB8AC3E}">
        <p14:creationId xmlns:p14="http://schemas.microsoft.com/office/powerpoint/2010/main" val="25015154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Dashboard 1">
    <p:spTree>
      <p:nvGrpSpPr>
        <p:cNvPr id="1" name=""/>
        <p:cNvGrpSpPr/>
        <p:nvPr/>
      </p:nvGrpSpPr>
      <p:grpSpPr>
        <a:xfrm>
          <a:off x="0" y="0"/>
          <a:ext cx="0" cy="0"/>
          <a:chOff x="0" y="0"/>
          <a:chExt cx="0" cy="0"/>
        </a:xfrm>
      </p:grpSpPr>
      <p:pic>
        <p:nvPicPr>
          <p:cNvPr id="3" name="Picture 2" descr="Graphical user interface, application, Word&#10;&#10;Description automatically generated">
            <a:extLst>
              <a:ext uri="{FF2B5EF4-FFF2-40B4-BE49-F238E27FC236}">
                <a16:creationId xmlns:a16="http://schemas.microsoft.com/office/drawing/2014/main" id="{7FDF8084-C75C-6145-AAE7-9A5B4A408175}"/>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Slide Number Placeholder 1">
            <a:extLst>
              <a:ext uri="{FF2B5EF4-FFF2-40B4-BE49-F238E27FC236}">
                <a16:creationId xmlns:a16="http://schemas.microsoft.com/office/drawing/2014/main" id="{AC673ED1-D8F3-0442-AF44-62CED642F4E4}"/>
              </a:ext>
            </a:extLst>
          </p:cNvPr>
          <p:cNvSpPr txBox="1">
            <a:spLocks/>
          </p:cNvSpPr>
          <p:nvPr userDrawn="1"/>
        </p:nvSpPr>
        <p:spPr>
          <a:xfrm>
            <a:off x="8655306" y="4723590"/>
            <a:ext cx="606022"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900" smtClean="0">
                <a:solidFill>
                  <a:schemeClr val="bg1">
                    <a:lumMod val="50000"/>
                  </a:schemeClr>
                </a:solidFill>
                <a:latin typeface="Barlow Medium" pitchFamily="2" charset="77"/>
              </a:rPr>
              <a:pPr/>
              <a:t>‹#›</a:t>
            </a:fld>
            <a:endParaRPr lang="en-US" sz="900">
              <a:solidFill>
                <a:schemeClr val="bg1">
                  <a:lumMod val="50000"/>
                </a:schemeClr>
              </a:solidFill>
              <a:latin typeface="Barlow Medium" pitchFamily="2" charset="77"/>
            </a:endParaRPr>
          </a:p>
        </p:txBody>
      </p:sp>
    </p:spTree>
    <p:extLst>
      <p:ext uri="{BB962C8B-B14F-4D97-AF65-F5344CB8AC3E}">
        <p14:creationId xmlns:p14="http://schemas.microsoft.com/office/powerpoint/2010/main" val="27976041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ue Side Ca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A77853-5DF7-E24D-ABD8-66DD178A4469}"/>
              </a:ext>
            </a:extLst>
          </p:cNvPr>
          <p:cNvSpPr/>
          <p:nvPr userDrawn="1"/>
        </p:nvSpPr>
        <p:spPr>
          <a:xfrm>
            <a:off x="0" y="0"/>
            <a:ext cx="9144000" cy="51435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5" name="Graphic 4">
            <a:extLst>
              <a:ext uri="{FF2B5EF4-FFF2-40B4-BE49-F238E27FC236}">
                <a16:creationId xmlns:a16="http://schemas.microsoft.com/office/drawing/2014/main" id="{E96F75F4-8A03-3040-8B56-666757CF8A7F}"/>
              </a:ext>
            </a:extLst>
          </p:cNvPr>
          <p:cNvPicPr>
            <a:picLocks noChangeAspect="1"/>
          </p:cNvPicPr>
          <p:nvPr userDrawn="1"/>
        </p:nvPicPr>
        <p:blipFill rotWithShape="1">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t="-43" r="89512" b="-43"/>
          <a:stretch/>
        </p:blipFill>
        <p:spPr>
          <a:xfrm>
            <a:off x="6266624" y="-506183"/>
            <a:ext cx="2994704" cy="6155865"/>
          </a:xfrm>
          <a:prstGeom prst="rect">
            <a:avLst/>
          </a:prstGeom>
        </p:spPr>
      </p:pic>
      <p:sp>
        <p:nvSpPr>
          <p:cNvPr id="2" name="Slide Number Placeholder 1">
            <a:extLst>
              <a:ext uri="{FF2B5EF4-FFF2-40B4-BE49-F238E27FC236}">
                <a16:creationId xmlns:a16="http://schemas.microsoft.com/office/drawing/2014/main" id="{F67D525C-8BBA-F247-AA11-AA101339C356}"/>
              </a:ext>
            </a:extLst>
          </p:cNvPr>
          <p:cNvSpPr txBox="1">
            <a:spLocks/>
          </p:cNvSpPr>
          <p:nvPr userDrawn="1"/>
        </p:nvSpPr>
        <p:spPr>
          <a:xfrm>
            <a:off x="8655306" y="4723590"/>
            <a:ext cx="606022"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900" smtClean="0">
                <a:solidFill>
                  <a:schemeClr val="bg1">
                    <a:lumMod val="50000"/>
                  </a:schemeClr>
                </a:solidFill>
                <a:latin typeface="Barlow Medium" pitchFamily="2" charset="77"/>
              </a:rPr>
              <a:pPr/>
              <a:t>‹#›</a:t>
            </a:fld>
            <a:endParaRPr lang="en-US" sz="900">
              <a:solidFill>
                <a:schemeClr val="bg1">
                  <a:lumMod val="50000"/>
                </a:schemeClr>
              </a:solidFill>
              <a:latin typeface="Barlow Medium" pitchFamily="2" charset="77"/>
            </a:endParaRPr>
          </a:p>
        </p:txBody>
      </p:sp>
    </p:spTree>
    <p:extLst>
      <p:ext uri="{BB962C8B-B14F-4D97-AF65-F5344CB8AC3E}">
        <p14:creationId xmlns:p14="http://schemas.microsoft.com/office/powerpoint/2010/main" val="1633144336"/>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7686C91-8ED4-034C-8A84-DD5B97764249}"/>
              </a:ext>
            </a:extLst>
          </p:cNvPr>
          <p:cNvSpPr/>
          <p:nvPr userDrawn="1"/>
        </p:nvSpPr>
        <p:spPr>
          <a:xfrm>
            <a:off x="4286250" y="0"/>
            <a:ext cx="4857750" cy="51435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ectangle 4">
            <a:extLst>
              <a:ext uri="{FF2B5EF4-FFF2-40B4-BE49-F238E27FC236}">
                <a16:creationId xmlns:a16="http://schemas.microsoft.com/office/drawing/2014/main" id="{A6332AB0-6D74-5B45-AE4B-DC0208458563}"/>
              </a:ext>
            </a:extLst>
          </p:cNvPr>
          <p:cNvSpPr/>
          <p:nvPr userDrawn="1"/>
        </p:nvSpPr>
        <p:spPr>
          <a:xfrm>
            <a:off x="4286250" y="0"/>
            <a:ext cx="186358" cy="5143500"/>
          </a:xfrm>
          <a:prstGeom prst="rect">
            <a:avLst/>
          </a:prstGeom>
          <a:gradFill>
            <a:gsLst>
              <a:gs pos="0">
                <a:srgbClr val="0072CE"/>
              </a:gs>
              <a:gs pos="35000">
                <a:srgbClr val="7030A0"/>
              </a:gs>
              <a:gs pos="100000">
                <a:srgbClr val="48D597"/>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Slide Number Placeholder 1">
            <a:extLst>
              <a:ext uri="{FF2B5EF4-FFF2-40B4-BE49-F238E27FC236}">
                <a16:creationId xmlns:a16="http://schemas.microsoft.com/office/drawing/2014/main" id="{A3D5D8A7-AB1D-EF42-B091-1A0948A2EFCA}"/>
              </a:ext>
            </a:extLst>
          </p:cNvPr>
          <p:cNvSpPr txBox="1">
            <a:spLocks/>
          </p:cNvSpPr>
          <p:nvPr userDrawn="1"/>
        </p:nvSpPr>
        <p:spPr>
          <a:xfrm>
            <a:off x="8655306" y="4723590"/>
            <a:ext cx="606022"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900" smtClean="0">
                <a:solidFill>
                  <a:schemeClr val="bg1">
                    <a:lumMod val="50000"/>
                  </a:schemeClr>
                </a:solidFill>
                <a:latin typeface="Barlow Medium" pitchFamily="2" charset="77"/>
              </a:rPr>
              <a:pPr/>
              <a:t>‹#›</a:t>
            </a:fld>
            <a:endParaRPr lang="en-US" sz="900">
              <a:solidFill>
                <a:schemeClr val="bg1">
                  <a:lumMod val="50000"/>
                </a:schemeClr>
              </a:solidFill>
              <a:latin typeface="Barlow Medium" pitchFamily="2" charset="77"/>
            </a:endParaRPr>
          </a:p>
        </p:txBody>
      </p:sp>
    </p:spTree>
    <p:extLst>
      <p:ext uri="{BB962C8B-B14F-4D97-AF65-F5344CB8AC3E}">
        <p14:creationId xmlns:p14="http://schemas.microsoft.com/office/powerpoint/2010/main" val="10584249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746324-1E4E-4B4A-96CC-E5AC5C4D7C82}"/>
              </a:ext>
            </a:extLst>
          </p:cNvPr>
          <p:cNvSpPr>
            <a:spLocks noGrp="1"/>
          </p:cNvSpPr>
          <p:nvPr>
            <p:ph type="sldNum" sz="quarter" idx="12"/>
          </p:nvPr>
        </p:nvSpPr>
        <p:spPr>
          <a:xfrm>
            <a:off x="6457950" y="4767263"/>
            <a:ext cx="2057400" cy="273844"/>
          </a:xfrm>
          <a:prstGeom prst="rect">
            <a:avLst/>
          </a:prstGeom>
        </p:spPr>
        <p:txBody>
          <a:bodyPr/>
          <a:lstStyle/>
          <a:p>
            <a:fld id="{2527ED0A-F631-BE4F-B776-99CC189DBCFC}" type="slidenum">
              <a:rPr lang="en-US" smtClean="0"/>
              <a:t>‹#›</a:t>
            </a:fld>
            <a:endParaRPr lang="en-US"/>
          </a:p>
        </p:txBody>
      </p:sp>
      <p:sp>
        <p:nvSpPr>
          <p:cNvPr id="6" name="Rectangle 5">
            <a:extLst>
              <a:ext uri="{FF2B5EF4-FFF2-40B4-BE49-F238E27FC236}">
                <a16:creationId xmlns:a16="http://schemas.microsoft.com/office/drawing/2014/main" id="{F7686C91-8ED4-034C-8A84-DD5B97764249}"/>
              </a:ext>
            </a:extLst>
          </p:cNvPr>
          <p:cNvSpPr/>
          <p:nvPr userDrawn="1"/>
        </p:nvSpPr>
        <p:spPr>
          <a:xfrm>
            <a:off x="4286250" y="0"/>
            <a:ext cx="4857750" cy="51435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ectangle 4">
            <a:extLst>
              <a:ext uri="{FF2B5EF4-FFF2-40B4-BE49-F238E27FC236}">
                <a16:creationId xmlns:a16="http://schemas.microsoft.com/office/drawing/2014/main" id="{A6332AB0-6D74-5B45-AE4B-DC0208458563}"/>
              </a:ext>
            </a:extLst>
          </p:cNvPr>
          <p:cNvSpPr/>
          <p:nvPr userDrawn="1"/>
        </p:nvSpPr>
        <p:spPr>
          <a:xfrm>
            <a:off x="4286250" y="0"/>
            <a:ext cx="186358" cy="5143500"/>
          </a:xfrm>
          <a:prstGeom prst="rect">
            <a:avLst/>
          </a:prstGeom>
          <a:gradFill>
            <a:gsLst>
              <a:gs pos="0">
                <a:srgbClr val="0072CE"/>
              </a:gs>
              <a:gs pos="35000">
                <a:srgbClr val="7030A0"/>
              </a:gs>
              <a:gs pos="100000">
                <a:srgbClr val="48D597"/>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Text Placeholder 6">
            <a:extLst>
              <a:ext uri="{FF2B5EF4-FFF2-40B4-BE49-F238E27FC236}">
                <a16:creationId xmlns:a16="http://schemas.microsoft.com/office/drawing/2014/main" id="{2DF1D286-ACEF-E143-8373-327F355BC998}"/>
              </a:ext>
            </a:extLst>
          </p:cNvPr>
          <p:cNvSpPr txBox="1">
            <a:spLocks/>
          </p:cNvSpPr>
          <p:nvPr userDrawn="1"/>
        </p:nvSpPr>
        <p:spPr>
          <a:xfrm>
            <a:off x="547854" y="1434936"/>
            <a:ext cx="3095954" cy="527872"/>
          </a:xfrm>
          <a:prstGeom prst="rect">
            <a:avLst/>
          </a:prstGeom>
        </p:spPr>
        <p:txBody>
          <a:bodyPr vert="horz" lIns="68580" tIns="34290" rIns="68580" bIns="3429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3225" spc="15">
                <a:solidFill>
                  <a:srgbClr val="00263A"/>
                </a:solidFill>
                <a:latin typeface="DM Serif Display"/>
              </a:rPr>
              <a:t>Brand Colors</a:t>
            </a:r>
            <a:endParaRPr lang="en-US" sz="3225" spc="15">
              <a:solidFill>
                <a:srgbClr val="00263A"/>
              </a:solidFill>
              <a:latin typeface="DM Serif Display" pitchFamily="2" charset="0"/>
            </a:endParaRPr>
          </a:p>
          <a:p>
            <a:pPr marL="0" indent="0">
              <a:lnSpc>
                <a:spcPct val="110000"/>
              </a:lnSpc>
              <a:buFont typeface="Arial" panose="020B0604020202020204" pitchFamily="34" charset="0"/>
              <a:buNone/>
            </a:pPr>
            <a:endParaRPr lang="en-US" sz="3300" spc="15">
              <a:solidFill>
                <a:schemeClr val="bg1"/>
              </a:solidFill>
              <a:latin typeface="DM Serif Display" pitchFamily="2" charset="0"/>
            </a:endParaRPr>
          </a:p>
          <a:p>
            <a:pPr marL="0" indent="0">
              <a:lnSpc>
                <a:spcPct val="110000"/>
              </a:lnSpc>
              <a:buFont typeface="Arial" panose="020B0604020202020204" pitchFamily="34" charset="0"/>
              <a:buNone/>
            </a:pPr>
            <a:endParaRPr lang="en-US" sz="3300" spc="15">
              <a:solidFill>
                <a:srgbClr val="00263A"/>
              </a:solidFill>
              <a:latin typeface="DM Serif Display" pitchFamily="2" charset="0"/>
            </a:endParaRPr>
          </a:p>
        </p:txBody>
      </p:sp>
      <p:sp>
        <p:nvSpPr>
          <p:cNvPr id="8" name="TextBox 7">
            <a:extLst>
              <a:ext uri="{FF2B5EF4-FFF2-40B4-BE49-F238E27FC236}">
                <a16:creationId xmlns:a16="http://schemas.microsoft.com/office/drawing/2014/main" id="{3A415C31-6706-7C41-8B75-03F11F39E36A}"/>
              </a:ext>
            </a:extLst>
          </p:cNvPr>
          <p:cNvSpPr txBox="1"/>
          <p:nvPr userDrawn="1"/>
        </p:nvSpPr>
        <p:spPr>
          <a:xfrm>
            <a:off x="571502" y="2073166"/>
            <a:ext cx="3253609" cy="1295547"/>
          </a:xfrm>
          <a:prstGeom prst="rect">
            <a:avLst/>
          </a:prstGeom>
          <a:noFill/>
        </p:spPr>
        <p:txBody>
          <a:bodyPr wrap="square" rtlCol="0">
            <a:spAutoFit/>
          </a:bodyPr>
          <a:lstStyle/>
          <a:p>
            <a:pPr>
              <a:lnSpc>
                <a:spcPct val="150000"/>
              </a:lnSpc>
            </a:pPr>
            <a:r>
              <a:rPr lang="en-US" sz="1350">
                <a:solidFill>
                  <a:srgbClr val="00263A"/>
                </a:solidFill>
                <a:latin typeface="Barlow" pitchFamily="2" charset="77"/>
              </a:rPr>
              <a:t>Total Expert uses four main colors to showcase our brand. When creating a presentation, please only use these four colors or their tints.</a:t>
            </a:r>
          </a:p>
        </p:txBody>
      </p:sp>
      <p:grpSp>
        <p:nvGrpSpPr>
          <p:cNvPr id="9" name="Group 8">
            <a:extLst>
              <a:ext uri="{FF2B5EF4-FFF2-40B4-BE49-F238E27FC236}">
                <a16:creationId xmlns:a16="http://schemas.microsoft.com/office/drawing/2014/main" id="{E8FCC872-2CA9-6E46-9A66-5F32D7E62943}"/>
              </a:ext>
            </a:extLst>
          </p:cNvPr>
          <p:cNvGrpSpPr/>
          <p:nvPr userDrawn="1"/>
        </p:nvGrpSpPr>
        <p:grpSpPr>
          <a:xfrm>
            <a:off x="5194737" y="732989"/>
            <a:ext cx="2233304" cy="575228"/>
            <a:chOff x="6947155" y="1124463"/>
            <a:chExt cx="2977739" cy="766971"/>
          </a:xfrm>
        </p:grpSpPr>
        <p:sp>
          <p:nvSpPr>
            <p:cNvPr id="10" name="Rounded Rectangle 9">
              <a:extLst>
                <a:ext uri="{FF2B5EF4-FFF2-40B4-BE49-F238E27FC236}">
                  <a16:creationId xmlns:a16="http://schemas.microsoft.com/office/drawing/2014/main" id="{E47DFB92-92B1-994B-80C3-F768761CF297}"/>
                </a:ext>
              </a:extLst>
            </p:cNvPr>
            <p:cNvSpPr/>
            <p:nvPr/>
          </p:nvSpPr>
          <p:spPr>
            <a:xfrm>
              <a:off x="7031238" y="1124463"/>
              <a:ext cx="2837793" cy="252613"/>
            </a:xfrm>
            <a:prstGeom prst="round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TextBox 10">
              <a:extLst>
                <a:ext uri="{FF2B5EF4-FFF2-40B4-BE49-F238E27FC236}">
                  <a16:creationId xmlns:a16="http://schemas.microsoft.com/office/drawing/2014/main" id="{470FCE41-C0A7-3A45-AC52-689FF5CB714A}"/>
                </a:ext>
              </a:extLst>
            </p:cNvPr>
            <p:cNvSpPr txBox="1"/>
            <p:nvPr/>
          </p:nvSpPr>
          <p:spPr>
            <a:xfrm>
              <a:off x="6947155" y="1450287"/>
              <a:ext cx="2977739" cy="441147"/>
            </a:xfrm>
            <a:prstGeom prst="rect">
              <a:avLst/>
            </a:prstGeom>
            <a:noFill/>
          </p:spPr>
          <p:txBody>
            <a:bodyPr wrap="none" rtlCol="0">
              <a:spAutoFit/>
            </a:bodyPr>
            <a:lstStyle/>
            <a:p>
              <a:pPr>
                <a:lnSpc>
                  <a:spcPct val="150000"/>
                </a:lnSpc>
              </a:pPr>
              <a:r>
                <a:rPr lang="en-US" sz="1200">
                  <a:latin typeface="Barlow" pitchFamily="2" charset="77"/>
                </a:rPr>
                <a:t>Primary Color: Arctic, #00263a</a:t>
              </a:r>
            </a:p>
          </p:txBody>
        </p:sp>
      </p:grpSp>
      <p:grpSp>
        <p:nvGrpSpPr>
          <p:cNvPr id="12" name="Group 11">
            <a:extLst>
              <a:ext uri="{FF2B5EF4-FFF2-40B4-BE49-F238E27FC236}">
                <a16:creationId xmlns:a16="http://schemas.microsoft.com/office/drawing/2014/main" id="{5414183E-DF40-254F-9973-C0089F4D2F28}"/>
              </a:ext>
            </a:extLst>
          </p:cNvPr>
          <p:cNvGrpSpPr/>
          <p:nvPr userDrawn="1"/>
        </p:nvGrpSpPr>
        <p:grpSpPr>
          <a:xfrm>
            <a:off x="5194738" y="1523176"/>
            <a:ext cx="2307042" cy="583051"/>
            <a:chOff x="6947155" y="2228050"/>
            <a:chExt cx="3076055" cy="777400"/>
          </a:xfrm>
        </p:grpSpPr>
        <p:sp>
          <p:nvSpPr>
            <p:cNvPr id="13" name="Rounded Rectangle 12">
              <a:extLst>
                <a:ext uri="{FF2B5EF4-FFF2-40B4-BE49-F238E27FC236}">
                  <a16:creationId xmlns:a16="http://schemas.microsoft.com/office/drawing/2014/main" id="{587D2B19-37B0-6442-A287-4D741249B095}"/>
                </a:ext>
              </a:extLst>
            </p:cNvPr>
            <p:cNvSpPr/>
            <p:nvPr/>
          </p:nvSpPr>
          <p:spPr>
            <a:xfrm>
              <a:off x="7031238" y="2228050"/>
              <a:ext cx="1986453" cy="252613"/>
            </a:xfrm>
            <a:prstGeom prst="roundRect">
              <a:avLst/>
            </a:prstGeom>
            <a:solidFill>
              <a:srgbClr val="48D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48D597"/>
                </a:solidFill>
              </a:endParaRPr>
            </a:p>
          </p:txBody>
        </p:sp>
        <p:sp>
          <p:nvSpPr>
            <p:cNvPr id="14" name="TextBox 13">
              <a:extLst>
                <a:ext uri="{FF2B5EF4-FFF2-40B4-BE49-F238E27FC236}">
                  <a16:creationId xmlns:a16="http://schemas.microsoft.com/office/drawing/2014/main" id="{635E91EA-F2F6-8D4E-86A7-130EF00896E9}"/>
                </a:ext>
              </a:extLst>
            </p:cNvPr>
            <p:cNvSpPr txBox="1"/>
            <p:nvPr/>
          </p:nvSpPr>
          <p:spPr>
            <a:xfrm>
              <a:off x="6947155" y="2553874"/>
              <a:ext cx="3076055" cy="451576"/>
            </a:xfrm>
            <a:prstGeom prst="rect">
              <a:avLst/>
            </a:prstGeom>
            <a:noFill/>
          </p:spPr>
          <p:txBody>
            <a:bodyPr wrap="none" rtlCol="0">
              <a:spAutoFit/>
            </a:bodyPr>
            <a:lstStyle/>
            <a:p>
              <a:pPr>
                <a:lnSpc>
                  <a:spcPct val="150000"/>
                </a:lnSpc>
              </a:pPr>
              <a:r>
                <a:rPr lang="en-US" sz="1200">
                  <a:latin typeface="Barlow" pitchFamily="2" charset="77"/>
                </a:rPr>
                <a:t>Secondary Color: Mint, #</a:t>
              </a:r>
              <a:r>
                <a:rPr lang="en-US" sz="1200">
                  <a:solidFill>
                    <a:srgbClr val="00263A"/>
                  </a:solidFill>
                  <a:latin typeface="Barlow" pitchFamily="2" charset="77"/>
                </a:rPr>
                <a:t>48D597</a:t>
              </a:r>
              <a:endParaRPr lang="en-US" sz="1200"/>
            </a:p>
          </p:txBody>
        </p:sp>
      </p:grpSp>
      <p:grpSp>
        <p:nvGrpSpPr>
          <p:cNvPr id="15" name="Group 14">
            <a:extLst>
              <a:ext uri="{FF2B5EF4-FFF2-40B4-BE49-F238E27FC236}">
                <a16:creationId xmlns:a16="http://schemas.microsoft.com/office/drawing/2014/main" id="{8CA0576A-CCD8-7043-922F-C22C44F4A65D}"/>
              </a:ext>
            </a:extLst>
          </p:cNvPr>
          <p:cNvGrpSpPr/>
          <p:nvPr userDrawn="1"/>
        </p:nvGrpSpPr>
        <p:grpSpPr>
          <a:xfrm>
            <a:off x="5194737" y="3276718"/>
            <a:ext cx="2321469" cy="575228"/>
            <a:chOff x="6926317" y="4481678"/>
            <a:chExt cx="3095292" cy="766971"/>
          </a:xfrm>
        </p:grpSpPr>
        <p:sp>
          <p:nvSpPr>
            <p:cNvPr id="16" name="Rounded Rectangle 15">
              <a:extLst>
                <a:ext uri="{FF2B5EF4-FFF2-40B4-BE49-F238E27FC236}">
                  <a16:creationId xmlns:a16="http://schemas.microsoft.com/office/drawing/2014/main" id="{7E701269-C97C-5849-95D6-5E5C8FA50625}"/>
                </a:ext>
              </a:extLst>
            </p:cNvPr>
            <p:cNvSpPr/>
            <p:nvPr/>
          </p:nvSpPr>
          <p:spPr>
            <a:xfrm>
              <a:off x="7010401" y="4481678"/>
              <a:ext cx="1334814" cy="252613"/>
            </a:xfrm>
            <a:prstGeom prst="roundRect">
              <a:avLst/>
            </a:prstGeom>
            <a:solidFill>
              <a:srgbClr val="00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48D597"/>
                </a:solidFill>
              </a:endParaRPr>
            </a:p>
          </p:txBody>
        </p:sp>
        <p:sp>
          <p:nvSpPr>
            <p:cNvPr id="17" name="TextBox 16">
              <a:extLst>
                <a:ext uri="{FF2B5EF4-FFF2-40B4-BE49-F238E27FC236}">
                  <a16:creationId xmlns:a16="http://schemas.microsoft.com/office/drawing/2014/main" id="{1FCAB15E-21F6-034B-B85C-70554C546C5A}"/>
                </a:ext>
              </a:extLst>
            </p:cNvPr>
            <p:cNvSpPr txBox="1"/>
            <p:nvPr/>
          </p:nvSpPr>
          <p:spPr>
            <a:xfrm>
              <a:off x="6926317" y="4807502"/>
              <a:ext cx="3095292" cy="441147"/>
            </a:xfrm>
            <a:prstGeom prst="rect">
              <a:avLst/>
            </a:prstGeom>
            <a:noFill/>
          </p:spPr>
          <p:txBody>
            <a:bodyPr wrap="none" rtlCol="0">
              <a:spAutoFit/>
            </a:bodyPr>
            <a:lstStyle/>
            <a:p>
              <a:pPr>
                <a:lnSpc>
                  <a:spcPct val="150000"/>
                </a:lnSpc>
              </a:pPr>
              <a:r>
                <a:rPr lang="en-US" sz="1200">
                  <a:latin typeface="Barlow" pitchFamily="2" charset="77"/>
                </a:rPr>
                <a:t>Tertiary Color: Pacific, #0072CE</a:t>
              </a:r>
            </a:p>
          </p:txBody>
        </p:sp>
      </p:grpSp>
      <p:grpSp>
        <p:nvGrpSpPr>
          <p:cNvPr id="18" name="Group 17">
            <a:extLst>
              <a:ext uri="{FF2B5EF4-FFF2-40B4-BE49-F238E27FC236}">
                <a16:creationId xmlns:a16="http://schemas.microsoft.com/office/drawing/2014/main" id="{97688F8F-43E6-6E42-AE40-33086D543D86}"/>
              </a:ext>
            </a:extLst>
          </p:cNvPr>
          <p:cNvGrpSpPr/>
          <p:nvPr userDrawn="1"/>
        </p:nvGrpSpPr>
        <p:grpSpPr>
          <a:xfrm>
            <a:off x="5194738" y="4066909"/>
            <a:ext cx="2424062" cy="583051"/>
            <a:chOff x="6926317" y="5569685"/>
            <a:chExt cx="3232082" cy="777400"/>
          </a:xfrm>
        </p:grpSpPr>
        <p:sp>
          <p:nvSpPr>
            <p:cNvPr id="19" name="Rounded Rectangle 18">
              <a:extLst>
                <a:ext uri="{FF2B5EF4-FFF2-40B4-BE49-F238E27FC236}">
                  <a16:creationId xmlns:a16="http://schemas.microsoft.com/office/drawing/2014/main" id="{27F8B5B3-8695-FA47-BF1B-323729EECD0D}"/>
                </a:ext>
              </a:extLst>
            </p:cNvPr>
            <p:cNvSpPr/>
            <p:nvPr/>
          </p:nvSpPr>
          <p:spPr>
            <a:xfrm>
              <a:off x="7010401" y="5569685"/>
              <a:ext cx="1334814" cy="252613"/>
            </a:xfrm>
            <a:prstGeom prst="roundRect">
              <a:avLst/>
            </a:prstGeom>
            <a:solidFill>
              <a:srgbClr val="753B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48D597"/>
                </a:solidFill>
              </a:endParaRPr>
            </a:p>
          </p:txBody>
        </p:sp>
        <p:sp>
          <p:nvSpPr>
            <p:cNvPr id="20" name="TextBox 19">
              <a:extLst>
                <a:ext uri="{FF2B5EF4-FFF2-40B4-BE49-F238E27FC236}">
                  <a16:creationId xmlns:a16="http://schemas.microsoft.com/office/drawing/2014/main" id="{63227319-C642-4E4C-9B05-FA4DDAF46B7E}"/>
                </a:ext>
              </a:extLst>
            </p:cNvPr>
            <p:cNvSpPr txBox="1"/>
            <p:nvPr/>
          </p:nvSpPr>
          <p:spPr>
            <a:xfrm>
              <a:off x="6926317" y="5895509"/>
              <a:ext cx="3232082" cy="451576"/>
            </a:xfrm>
            <a:prstGeom prst="rect">
              <a:avLst/>
            </a:prstGeom>
            <a:noFill/>
          </p:spPr>
          <p:txBody>
            <a:bodyPr wrap="none" rtlCol="0">
              <a:spAutoFit/>
            </a:bodyPr>
            <a:lstStyle/>
            <a:p>
              <a:pPr>
                <a:lnSpc>
                  <a:spcPct val="150000"/>
                </a:lnSpc>
              </a:pPr>
              <a:r>
                <a:rPr lang="en-US" sz="1200">
                  <a:latin typeface="Barlow" pitchFamily="2" charset="77"/>
                </a:rPr>
                <a:t>Tertiary Color: Prestige, #753BBD</a:t>
              </a:r>
              <a:endParaRPr lang="en-US" sz="1200"/>
            </a:p>
          </p:txBody>
        </p:sp>
      </p:grpSp>
      <p:grpSp>
        <p:nvGrpSpPr>
          <p:cNvPr id="21" name="Group 20">
            <a:extLst>
              <a:ext uri="{FF2B5EF4-FFF2-40B4-BE49-F238E27FC236}">
                <a16:creationId xmlns:a16="http://schemas.microsoft.com/office/drawing/2014/main" id="{AEA42F5F-013C-D848-A69D-F186B2AFD7D4}"/>
              </a:ext>
            </a:extLst>
          </p:cNvPr>
          <p:cNvGrpSpPr/>
          <p:nvPr userDrawn="1"/>
        </p:nvGrpSpPr>
        <p:grpSpPr>
          <a:xfrm>
            <a:off x="5194738" y="2321105"/>
            <a:ext cx="2651688" cy="740658"/>
            <a:chOff x="6926317" y="3367767"/>
            <a:chExt cx="3535584" cy="987543"/>
          </a:xfrm>
        </p:grpSpPr>
        <p:sp>
          <p:nvSpPr>
            <p:cNvPr id="22" name="Rounded Rectangle 21">
              <a:extLst>
                <a:ext uri="{FF2B5EF4-FFF2-40B4-BE49-F238E27FC236}">
                  <a16:creationId xmlns:a16="http://schemas.microsoft.com/office/drawing/2014/main" id="{8ADD1242-F1DB-E448-969E-8BC1EE71AE80}"/>
                </a:ext>
              </a:extLst>
            </p:cNvPr>
            <p:cNvSpPr/>
            <p:nvPr/>
          </p:nvSpPr>
          <p:spPr>
            <a:xfrm>
              <a:off x="7010400" y="3367767"/>
              <a:ext cx="1986453" cy="252613"/>
            </a:xfrm>
            <a:prstGeom prst="roundRect">
              <a:avLst/>
            </a:prstGeom>
            <a:solidFill>
              <a:srgbClr val="26A6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48D597"/>
                </a:solidFill>
              </a:endParaRPr>
            </a:p>
          </p:txBody>
        </p:sp>
        <p:sp>
          <p:nvSpPr>
            <p:cNvPr id="23" name="TextBox 22">
              <a:extLst>
                <a:ext uri="{FF2B5EF4-FFF2-40B4-BE49-F238E27FC236}">
                  <a16:creationId xmlns:a16="http://schemas.microsoft.com/office/drawing/2014/main" id="{29E89233-A52F-BB4E-9104-53C72E0E8ECC}"/>
                </a:ext>
              </a:extLst>
            </p:cNvPr>
            <p:cNvSpPr txBox="1"/>
            <p:nvPr/>
          </p:nvSpPr>
          <p:spPr>
            <a:xfrm>
              <a:off x="6926317" y="3693591"/>
              <a:ext cx="3535584" cy="661719"/>
            </a:xfrm>
            <a:prstGeom prst="rect">
              <a:avLst/>
            </a:prstGeom>
            <a:noFill/>
          </p:spPr>
          <p:txBody>
            <a:bodyPr wrap="none" rtlCol="0">
              <a:spAutoFit/>
            </a:bodyPr>
            <a:lstStyle/>
            <a:p>
              <a:pPr>
                <a:lnSpc>
                  <a:spcPct val="150000"/>
                </a:lnSpc>
              </a:pPr>
              <a:r>
                <a:rPr lang="en-US" sz="1200">
                  <a:latin typeface="Barlow" pitchFamily="2" charset="77"/>
                </a:rPr>
                <a:t>Secondary Color: Dark Mint, #26A66F</a:t>
              </a:r>
            </a:p>
            <a:p>
              <a:r>
                <a:rPr lang="en-US" sz="825" i="1">
                  <a:latin typeface="Barlow" pitchFamily="2" charset="77"/>
                </a:rPr>
                <a:t>For use on a light background </a:t>
              </a:r>
            </a:p>
          </p:txBody>
        </p:sp>
      </p:grpSp>
    </p:spTree>
    <p:extLst>
      <p:ext uri="{BB962C8B-B14F-4D97-AF65-F5344CB8AC3E}">
        <p14:creationId xmlns:p14="http://schemas.microsoft.com/office/powerpoint/2010/main" val="32924639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746324-1E4E-4B4A-96CC-E5AC5C4D7C82}"/>
              </a:ext>
            </a:extLst>
          </p:cNvPr>
          <p:cNvSpPr>
            <a:spLocks noGrp="1"/>
          </p:cNvSpPr>
          <p:nvPr>
            <p:ph type="sldNum" sz="quarter" idx="12"/>
          </p:nvPr>
        </p:nvSpPr>
        <p:spPr>
          <a:xfrm>
            <a:off x="6457950" y="4767263"/>
            <a:ext cx="2057400" cy="273844"/>
          </a:xfrm>
          <a:prstGeom prst="rect">
            <a:avLst/>
          </a:prstGeom>
        </p:spPr>
        <p:txBody>
          <a:bodyPr/>
          <a:lstStyle/>
          <a:p>
            <a:fld id="{2527ED0A-F631-BE4F-B776-99CC189DBCFC}" type="slidenum">
              <a:rPr lang="en-US" smtClean="0"/>
              <a:t>‹#›</a:t>
            </a:fld>
            <a:endParaRPr lang="en-US"/>
          </a:p>
        </p:txBody>
      </p:sp>
      <p:sp>
        <p:nvSpPr>
          <p:cNvPr id="6" name="Rectangle 5">
            <a:extLst>
              <a:ext uri="{FF2B5EF4-FFF2-40B4-BE49-F238E27FC236}">
                <a16:creationId xmlns:a16="http://schemas.microsoft.com/office/drawing/2014/main" id="{F7686C91-8ED4-034C-8A84-DD5B97764249}"/>
              </a:ext>
            </a:extLst>
          </p:cNvPr>
          <p:cNvSpPr/>
          <p:nvPr userDrawn="1"/>
        </p:nvSpPr>
        <p:spPr>
          <a:xfrm>
            <a:off x="4286250" y="-7794"/>
            <a:ext cx="4857750" cy="51435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ectangle 4">
            <a:extLst>
              <a:ext uri="{FF2B5EF4-FFF2-40B4-BE49-F238E27FC236}">
                <a16:creationId xmlns:a16="http://schemas.microsoft.com/office/drawing/2014/main" id="{A6332AB0-6D74-5B45-AE4B-DC0208458563}"/>
              </a:ext>
            </a:extLst>
          </p:cNvPr>
          <p:cNvSpPr/>
          <p:nvPr userDrawn="1"/>
        </p:nvSpPr>
        <p:spPr>
          <a:xfrm>
            <a:off x="4286250" y="0"/>
            <a:ext cx="186358" cy="5143500"/>
          </a:xfrm>
          <a:prstGeom prst="rect">
            <a:avLst/>
          </a:prstGeom>
          <a:gradFill>
            <a:gsLst>
              <a:gs pos="0">
                <a:srgbClr val="0072CE"/>
              </a:gs>
              <a:gs pos="35000">
                <a:srgbClr val="7030A0"/>
              </a:gs>
              <a:gs pos="100000">
                <a:srgbClr val="48D597"/>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Text Placeholder 6">
            <a:extLst>
              <a:ext uri="{FF2B5EF4-FFF2-40B4-BE49-F238E27FC236}">
                <a16:creationId xmlns:a16="http://schemas.microsoft.com/office/drawing/2014/main" id="{2DF1D286-ACEF-E143-8373-327F355BC998}"/>
              </a:ext>
            </a:extLst>
          </p:cNvPr>
          <p:cNvSpPr txBox="1">
            <a:spLocks/>
          </p:cNvSpPr>
          <p:nvPr userDrawn="1"/>
        </p:nvSpPr>
        <p:spPr>
          <a:xfrm>
            <a:off x="547854" y="1434936"/>
            <a:ext cx="3095954" cy="527872"/>
          </a:xfrm>
          <a:prstGeom prst="rect">
            <a:avLst/>
          </a:prstGeom>
        </p:spPr>
        <p:txBody>
          <a:bodyPr vert="horz" lIns="68580" tIns="34290" rIns="68580" bIns="3429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3225" spc="15">
                <a:solidFill>
                  <a:srgbClr val="00263A"/>
                </a:solidFill>
                <a:latin typeface="DM Serif Display"/>
              </a:rPr>
              <a:t>Typography</a:t>
            </a:r>
            <a:endParaRPr lang="en-US" sz="3225" spc="15">
              <a:solidFill>
                <a:srgbClr val="00263A"/>
              </a:solidFill>
              <a:latin typeface="DM Serif Display" pitchFamily="2" charset="0"/>
            </a:endParaRPr>
          </a:p>
          <a:p>
            <a:pPr marL="0" indent="0">
              <a:lnSpc>
                <a:spcPct val="110000"/>
              </a:lnSpc>
              <a:buFont typeface="Arial" panose="020B0604020202020204" pitchFamily="34" charset="0"/>
              <a:buNone/>
            </a:pPr>
            <a:endParaRPr lang="en-US" sz="3300" spc="15">
              <a:solidFill>
                <a:schemeClr val="bg1"/>
              </a:solidFill>
              <a:latin typeface="DM Serif Display" pitchFamily="2" charset="0"/>
            </a:endParaRPr>
          </a:p>
          <a:p>
            <a:pPr marL="0" indent="0">
              <a:lnSpc>
                <a:spcPct val="110000"/>
              </a:lnSpc>
              <a:buFont typeface="Arial" panose="020B0604020202020204" pitchFamily="34" charset="0"/>
              <a:buNone/>
            </a:pPr>
            <a:endParaRPr lang="en-US" sz="3300" spc="15">
              <a:solidFill>
                <a:srgbClr val="00263A"/>
              </a:solidFill>
              <a:latin typeface="DM Serif Display" pitchFamily="2" charset="0"/>
            </a:endParaRPr>
          </a:p>
        </p:txBody>
      </p:sp>
      <p:sp>
        <p:nvSpPr>
          <p:cNvPr id="8" name="TextBox 7">
            <a:extLst>
              <a:ext uri="{FF2B5EF4-FFF2-40B4-BE49-F238E27FC236}">
                <a16:creationId xmlns:a16="http://schemas.microsoft.com/office/drawing/2014/main" id="{3A415C31-6706-7C41-8B75-03F11F39E36A}"/>
              </a:ext>
            </a:extLst>
          </p:cNvPr>
          <p:cNvSpPr txBox="1"/>
          <p:nvPr userDrawn="1"/>
        </p:nvSpPr>
        <p:spPr>
          <a:xfrm>
            <a:off x="571502" y="2073166"/>
            <a:ext cx="3253609" cy="1607171"/>
          </a:xfrm>
          <a:prstGeom prst="rect">
            <a:avLst/>
          </a:prstGeom>
          <a:noFill/>
        </p:spPr>
        <p:txBody>
          <a:bodyPr wrap="square" rtlCol="0">
            <a:spAutoFit/>
          </a:bodyPr>
          <a:lstStyle/>
          <a:p>
            <a:pPr>
              <a:lnSpc>
                <a:spcPct val="150000"/>
              </a:lnSpc>
            </a:pPr>
            <a:r>
              <a:rPr lang="en-US" sz="1350">
                <a:solidFill>
                  <a:srgbClr val="00263A"/>
                </a:solidFill>
                <a:latin typeface="Barlow" pitchFamily="2" charset="77"/>
              </a:rPr>
              <a:t>Make sure you’re using our two main fonts when creating presentations. When presenting, make sure to present on the desktop </a:t>
            </a:r>
            <a:r>
              <a:rPr lang="en-US" sz="1350" err="1">
                <a:solidFill>
                  <a:srgbClr val="00263A"/>
                </a:solidFill>
                <a:latin typeface="Barlow" pitchFamily="2" charset="77"/>
              </a:rPr>
              <a:t>Powerpoint</a:t>
            </a:r>
            <a:r>
              <a:rPr lang="en-US" sz="1350">
                <a:solidFill>
                  <a:srgbClr val="00263A"/>
                </a:solidFill>
                <a:latin typeface="Barlow" pitchFamily="2" charset="77"/>
              </a:rPr>
              <a:t> app, to make sure your fonts will show up.</a:t>
            </a:r>
          </a:p>
        </p:txBody>
      </p:sp>
      <p:sp>
        <p:nvSpPr>
          <p:cNvPr id="24" name="Text Placeholder 6">
            <a:extLst>
              <a:ext uri="{FF2B5EF4-FFF2-40B4-BE49-F238E27FC236}">
                <a16:creationId xmlns:a16="http://schemas.microsoft.com/office/drawing/2014/main" id="{3BD63BA6-4F0B-FC4D-9742-79B1B8AE9BA6}"/>
              </a:ext>
            </a:extLst>
          </p:cNvPr>
          <p:cNvSpPr txBox="1">
            <a:spLocks/>
          </p:cNvSpPr>
          <p:nvPr userDrawn="1"/>
        </p:nvSpPr>
        <p:spPr>
          <a:xfrm>
            <a:off x="5124991" y="566386"/>
            <a:ext cx="1171448" cy="992698"/>
          </a:xfrm>
          <a:prstGeom prst="rect">
            <a:avLst/>
          </a:prstGeom>
        </p:spPr>
        <p:txBody>
          <a:bodyPr vert="horz" lIns="68580" tIns="34290" rIns="68580" bIns="3429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6000" spc="15" err="1">
                <a:solidFill>
                  <a:srgbClr val="00263A"/>
                </a:solidFill>
                <a:latin typeface="DM Serif Display"/>
              </a:rPr>
              <a:t>Te</a:t>
            </a:r>
            <a:endParaRPr lang="en-US" sz="6000" spc="15">
              <a:solidFill>
                <a:srgbClr val="00263A"/>
              </a:solidFill>
              <a:latin typeface="DM Serif Display" pitchFamily="2" charset="0"/>
            </a:endParaRPr>
          </a:p>
          <a:p>
            <a:pPr marL="0" indent="0">
              <a:lnSpc>
                <a:spcPct val="110000"/>
              </a:lnSpc>
              <a:buFont typeface="Arial" panose="020B0604020202020204" pitchFamily="34" charset="0"/>
              <a:buNone/>
            </a:pPr>
            <a:endParaRPr lang="en-US" sz="6000" spc="15">
              <a:solidFill>
                <a:schemeClr val="bg1"/>
              </a:solidFill>
              <a:latin typeface="DM Serif Display" pitchFamily="2" charset="0"/>
            </a:endParaRPr>
          </a:p>
          <a:p>
            <a:pPr marL="0" indent="0">
              <a:lnSpc>
                <a:spcPct val="110000"/>
              </a:lnSpc>
              <a:buFont typeface="Arial" panose="020B0604020202020204" pitchFamily="34" charset="0"/>
              <a:buNone/>
            </a:pPr>
            <a:endParaRPr lang="en-US" sz="6000" spc="15">
              <a:solidFill>
                <a:srgbClr val="00263A"/>
              </a:solidFill>
              <a:latin typeface="DM Serif Display" pitchFamily="2" charset="0"/>
            </a:endParaRPr>
          </a:p>
        </p:txBody>
      </p:sp>
      <p:sp>
        <p:nvSpPr>
          <p:cNvPr id="25" name="Text Placeholder 6">
            <a:extLst>
              <a:ext uri="{FF2B5EF4-FFF2-40B4-BE49-F238E27FC236}">
                <a16:creationId xmlns:a16="http://schemas.microsoft.com/office/drawing/2014/main" id="{CE2E1D50-2AB4-5745-9D68-D25E3B226893}"/>
              </a:ext>
            </a:extLst>
          </p:cNvPr>
          <p:cNvSpPr txBox="1">
            <a:spLocks/>
          </p:cNvSpPr>
          <p:nvPr userDrawn="1"/>
        </p:nvSpPr>
        <p:spPr>
          <a:xfrm>
            <a:off x="5124991" y="2564637"/>
            <a:ext cx="1171448" cy="992698"/>
          </a:xfrm>
          <a:prstGeom prst="rect">
            <a:avLst/>
          </a:prstGeom>
        </p:spPr>
        <p:txBody>
          <a:bodyPr vert="horz" lIns="68580" tIns="34290" rIns="68580" bIns="3429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6000" spc="15" err="1">
                <a:solidFill>
                  <a:srgbClr val="00263A"/>
                </a:solidFill>
                <a:latin typeface="Barlow" pitchFamily="2" charset="77"/>
              </a:rPr>
              <a:t>Te</a:t>
            </a:r>
            <a:endParaRPr lang="en-US" sz="6000" spc="15">
              <a:solidFill>
                <a:srgbClr val="00263A"/>
              </a:solidFill>
              <a:latin typeface="Barlow" pitchFamily="2" charset="77"/>
            </a:endParaRPr>
          </a:p>
          <a:p>
            <a:pPr marL="0" indent="0">
              <a:lnSpc>
                <a:spcPct val="110000"/>
              </a:lnSpc>
              <a:buFont typeface="Arial" panose="020B0604020202020204" pitchFamily="34" charset="0"/>
              <a:buNone/>
            </a:pPr>
            <a:endParaRPr lang="en-US" sz="6000" spc="15">
              <a:solidFill>
                <a:schemeClr val="bg1"/>
              </a:solidFill>
              <a:latin typeface="DM Serif Display" pitchFamily="2" charset="0"/>
            </a:endParaRPr>
          </a:p>
          <a:p>
            <a:pPr marL="0" indent="0">
              <a:lnSpc>
                <a:spcPct val="110000"/>
              </a:lnSpc>
              <a:buFont typeface="Arial" panose="020B0604020202020204" pitchFamily="34" charset="0"/>
              <a:buNone/>
            </a:pPr>
            <a:endParaRPr lang="en-US" sz="6000" spc="15">
              <a:solidFill>
                <a:srgbClr val="00263A"/>
              </a:solidFill>
              <a:latin typeface="DM Serif Display" pitchFamily="2" charset="0"/>
            </a:endParaRPr>
          </a:p>
        </p:txBody>
      </p:sp>
      <p:sp>
        <p:nvSpPr>
          <p:cNvPr id="27" name="TextBox 26">
            <a:extLst>
              <a:ext uri="{FF2B5EF4-FFF2-40B4-BE49-F238E27FC236}">
                <a16:creationId xmlns:a16="http://schemas.microsoft.com/office/drawing/2014/main" id="{CA0E629D-CA91-1445-B991-4503BF9D3816}"/>
              </a:ext>
            </a:extLst>
          </p:cNvPr>
          <p:cNvSpPr txBox="1"/>
          <p:nvPr userDrawn="1"/>
        </p:nvSpPr>
        <p:spPr>
          <a:xfrm>
            <a:off x="5181500" y="3457418"/>
            <a:ext cx="3253609" cy="983924"/>
          </a:xfrm>
          <a:prstGeom prst="rect">
            <a:avLst/>
          </a:prstGeom>
          <a:noFill/>
        </p:spPr>
        <p:txBody>
          <a:bodyPr wrap="square" rtlCol="0">
            <a:spAutoFit/>
          </a:bodyPr>
          <a:lstStyle/>
          <a:p>
            <a:pPr>
              <a:lnSpc>
                <a:spcPct val="150000"/>
              </a:lnSpc>
            </a:pPr>
            <a:r>
              <a:rPr lang="en-US" sz="1350" b="1" i="0">
                <a:solidFill>
                  <a:srgbClr val="00263A"/>
                </a:solidFill>
                <a:latin typeface="Barlow SemiBold" pitchFamily="2" charset="77"/>
              </a:rPr>
              <a:t>Barlow</a:t>
            </a:r>
          </a:p>
          <a:p>
            <a:pPr>
              <a:lnSpc>
                <a:spcPct val="150000"/>
              </a:lnSpc>
            </a:pPr>
            <a:r>
              <a:rPr lang="en-US" sz="1350">
                <a:solidFill>
                  <a:srgbClr val="00263A"/>
                </a:solidFill>
                <a:latin typeface="Barlow" pitchFamily="2" charset="77"/>
              </a:rPr>
              <a:t>Used for H2s, body copy, and CTA’s.</a:t>
            </a:r>
          </a:p>
          <a:p>
            <a:pPr>
              <a:lnSpc>
                <a:spcPct val="150000"/>
              </a:lnSpc>
            </a:pPr>
            <a:r>
              <a:rPr lang="en-US" sz="1350">
                <a:solidFill>
                  <a:srgbClr val="00263A"/>
                </a:solidFill>
                <a:latin typeface="Barlow" pitchFamily="2" charset="77"/>
                <a:hlinkClick r:id="rId2"/>
              </a:rPr>
              <a:t>Download here</a:t>
            </a:r>
            <a:endParaRPr lang="en-US" sz="1350">
              <a:solidFill>
                <a:srgbClr val="00263A"/>
              </a:solidFill>
              <a:latin typeface="Barlow" pitchFamily="2" charset="77"/>
            </a:endParaRPr>
          </a:p>
        </p:txBody>
      </p:sp>
      <p:sp>
        <p:nvSpPr>
          <p:cNvPr id="15" name="TextBox 14">
            <a:extLst>
              <a:ext uri="{FF2B5EF4-FFF2-40B4-BE49-F238E27FC236}">
                <a16:creationId xmlns:a16="http://schemas.microsoft.com/office/drawing/2014/main" id="{6B6FFC5A-A6CC-E64C-B0B0-C577FD9F6067}"/>
              </a:ext>
            </a:extLst>
          </p:cNvPr>
          <p:cNvSpPr txBox="1"/>
          <p:nvPr userDrawn="1"/>
        </p:nvSpPr>
        <p:spPr>
          <a:xfrm>
            <a:off x="5181500" y="1386569"/>
            <a:ext cx="3253609" cy="983924"/>
          </a:xfrm>
          <a:prstGeom prst="rect">
            <a:avLst/>
          </a:prstGeom>
          <a:noFill/>
        </p:spPr>
        <p:txBody>
          <a:bodyPr wrap="square" rtlCol="0">
            <a:spAutoFit/>
          </a:bodyPr>
          <a:lstStyle/>
          <a:p>
            <a:pPr>
              <a:lnSpc>
                <a:spcPct val="150000"/>
              </a:lnSpc>
            </a:pPr>
            <a:r>
              <a:rPr lang="en-US" sz="1350" b="1" i="0">
                <a:solidFill>
                  <a:srgbClr val="00263A"/>
                </a:solidFill>
                <a:latin typeface="Barlow SemiBold" pitchFamily="2" charset="77"/>
              </a:rPr>
              <a:t>DM Serif </a:t>
            </a:r>
          </a:p>
          <a:p>
            <a:pPr>
              <a:lnSpc>
                <a:spcPct val="150000"/>
              </a:lnSpc>
            </a:pPr>
            <a:r>
              <a:rPr lang="en-US" sz="1350">
                <a:solidFill>
                  <a:srgbClr val="00263A"/>
                </a:solidFill>
                <a:latin typeface="Barlow" pitchFamily="2" charset="77"/>
              </a:rPr>
              <a:t>Used only for main headlines or call-outs.</a:t>
            </a:r>
          </a:p>
          <a:p>
            <a:pPr>
              <a:lnSpc>
                <a:spcPct val="150000"/>
              </a:lnSpc>
            </a:pPr>
            <a:r>
              <a:rPr lang="en-US" sz="1350">
                <a:solidFill>
                  <a:srgbClr val="00263A"/>
                </a:solidFill>
                <a:latin typeface="Barlow" pitchFamily="2" charset="77"/>
                <a:hlinkClick r:id="rId3"/>
              </a:rPr>
              <a:t>Download here</a:t>
            </a:r>
            <a:endParaRPr lang="en-US" sz="1350">
              <a:solidFill>
                <a:srgbClr val="00263A"/>
              </a:solidFill>
              <a:latin typeface="Barlow" pitchFamily="2" charset="77"/>
            </a:endParaRPr>
          </a:p>
        </p:txBody>
      </p:sp>
    </p:spTree>
    <p:extLst>
      <p:ext uri="{BB962C8B-B14F-4D97-AF65-F5344CB8AC3E}">
        <p14:creationId xmlns:p14="http://schemas.microsoft.com/office/powerpoint/2010/main" val="10926693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Text Slide 10">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3DA14CF-B21D-F546-AA16-B23E70970A54}"/>
              </a:ext>
            </a:extLst>
          </p:cNvPr>
          <p:cNvSpPr/>
          <p:nvPr userDrawn="1"/>
        </p:nvSpPr>
        <p:spPr>
          <a:xfrm>
            <a:off x="0" y="0"/>
            <a:ext cx="9144000" cy="51435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 name="Slide Number Placeholder 1">
            <a:extLst>
              <a:ext uri="{FF2B5EF4-FFF2-40B4-BE49-F238E27FC236}">
                <a16:creationId xmlns:a16="http://schemas.microsoft.com/office/drawing/2014/main" id="{B9BA49AC-ECFB-3D41-8E6B-8E27DA414B97}"/>
              </a:ext>
            </a:extLst>
          </p:cNvPr>
          <p:cNvSpPr txBox="1">
            <a:spLocks/>
          </p:cNvSpPr>
          <p:nvPr userDrawn="1"/>
        </p:nvSpPr>
        <p:spPr>
          <a:xfrm>
            <a:off x="8655306" y="4723588"/>
            <a:ext cx="606022"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900" smtClean="0">
                <a:solidFill>
                  <a:schemeClr val="bg1">
                    <a:lumMod val="50000"/>
                  </a:schemeClr>
                </a:solidFill>
                <a:latin typeface="Barlow Medium" pitchFamily="2" charset="77"/>
              </a:rPr>
              <a:pPr/>
              <a:t>‹#›</a:t>
            </a:fld>
            <a:endParaRPr lang="en-US" sz="900">
              <a:solidFill>
                <a:schemeClr val="bg1">
                  <a:lumMod val="50000"/>
                </a:schemeClr>
              </a:solidFill>
              <a:latin typeface="Barlow Medium" pitchFamily="2" charset="77"/>
            </a:endParaRPr>
          </a:p>
        </p:txBody>
      </p:sp>
      <p:sp>
        <p:nvSpPr>
          <p:cNvPr id="9" name="Rectangle 8">
            <a:extLst>
              <a:ext uri="{FF2B5EF4-FFF2-40B4-BE49-F238E27FC236}">
                <a16:creationId xmlns:a16="http://schemas.microsoft.com/office/drawing/2014/main" id="{0968555A-1949-534A-9999-B99B4D9869F0}"/>
              </a:ext>
            </a:extLst>
          </p:cNvPr>
          <p:cNvSpPr/>
          <p:nvPr userDrawn="1"/>
        </p:nvSpPr>
        <p:spPr>
          <a:xfrm>
            <a:off x="3222992" y="3301688"/>
            <a:ext cx="1094032" cy="1123776"/>
          </a:xfrm>
          <a:prstGeom prst="rect">
            <a:avLst/>
          </a:prstGeom>
          <a:solidFill>
            <a:srgbClr val="00263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Picture 2" descr="A picture containing indoor, person, computer, window&#10;&#10;Description automatically generated">
            <a:extLst>
              <a:ext uri="{FF2B5EF4-FFF2-40B4-BE49-F238E27FC236}">
                <a16:creationId xmlns:a16="http://schemas.microsoft.com/office/drawing/2014/main" id="{491CB0EB-B8A0-3149-A871-B4B9FA22741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61573" y="1018392"/>
            <a:ext cx="3427760" cy="3106717"/>
          </a:xfrm>
          <a:prstGeom prst="rect">
            <a:avLst/>
          </a:prstGeom>
          <a:ln w="107950">
            <a:gradFill>
              <a:gsLst>
                <a:gs pos="0">
                  <a:srgbClr val="0072CE"/>
                </a:gs>
                <a:gs pos="74000">
                  <a:srgbClr val="00263A"/>
                </a:gs>
                <a:gs pos="100000">
                  <a:srgbClr val="48D597"/>
                </a:gs>
              </a:gsLst>
              <a:lin ang="5400000" scaled="1"/>
            </a:gradFill>
            <a:miter lim="800000"/>
          </a:ln>
        </p:spPr>
      </p:pic>
      <p:sp>
        <p:nvSpPr>
          <p:cNvPr id="10" name="Text Placeholder 6">
            <a:extLst>
              <a:ext uri="{FF2B5EF4-FFF2-40B4-BE49-F238E27FC236}">
                <a16:creationId xmlns:a16="http://schemas.microsoft.com/office/drawing/2014/main" id="{185D6948-77EA-F543-92F7-8143557158D4}"/>
              </a:ext>
            </a:extLst>
          </p:cNvPr>
          <p:cNvSpPr txBox="1">
            <a:spLocks/>
          </p:cNvSpPr>
          <p:nvPr userDrawn="1"/>
        </p:nvSpPr>
        <p:spPr>
          <a:xfrm>
            <a:off x="5054669" y="878178"/>
            <a:ext cx="3095954" cy="527872"/>
          </a:xfrm>
          <a:prstGeom prst="rect">
            <a:avLst/>
          </a:prstGeom>
        </p:spPr>
        <p:txBody>
          <a:bodyPr vert="horz" lIns="68580" tIns="34290" rIns="68580" bIns="3429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3225" spc="15">
                <a:solidFill>
                  <a:srgbClr val="00263A"/>
                </a:solidFill>
                <a:latin typeface="DM Serif Display"/>
              </a:rPr>
              <a:t>Updating Photos</a:t>
            </a:r>
            <a:endParaRPr lang="en-US" sz="3225" spc="15">
              <a:solidFill>
                <a:srgbClr val="00263A"/>
              </a:solidFill>
              <a:latin typeface="DM Serif Display" pitchFamily="2" charset="0"/>
            </a:endParaRPr>
          </a:p>
          <a:p>
            <a:pPr marL="0" indent="0">
              <a:lnSpc>
                <a:spcPct val="110000"/>
              </a:lnSpc>
              <a:buFont typeface="Arial" panose="020B0604020202020204" pitchFamily="34" charset="0"/>
              <a:buNone/>
            </a:pPr>
            <a:endParaRPr lang="en-US" sz="3300" spc="15">
              <a:solidFill>
                <a:schemeClr val="bg1"/>
              </a:solidFill>
              <a:latin typeface="DM Serif Display" pitchFamily="2" charset="0"/>
            </a:endParaRPr>
          </a:p>
          <a:p>
            <a:pPr marL="0" indent="0">
              <a:lnSpc>
                <a:spcPct val="110000"/>
              </a:lnSpc>
              <a:buFont typeface="Arial" panose="020B0604020202020204" pitchFamily="34" charset="0"/>
              <a:buNone/>
            </a:pPr>
            <a:endParaRPr lang="en-US" sz="3300" spc="15">
              <a:solidFill>
                <a:srgbClr val="00263A"/>
              </a:solidFill>
              <a:latin typeface="DM Serif Display" pitchFamily="2" charset="0"/>
            </a:endParaRPr>
          </a:p>
        </p:txBody>
      </p:sp>
      <p:sp>
        <p:nvSpPr>
          <p:cNvPr id="11" name="TextBox 10">
            <a:extLst>
              <a:ext uri="{FF2B5EF4-FFF2-40B4-BE49-F238E27FC236}">
                <a16:creationId xmlns:a16="http://schemas.microsoft.com/office/drawing/2014/main" id="{DDE41B6E-7952-BD4D-AA4D-ECD121F61BDC}"/>
              </a:ext>
            </a:extLst>
          </p:cNvPr>
          <p:cNvSpPr txBox="1"/>
          <p:nvPr userDrawn="1"/>
        </p:nvSpPr>
        <p:spPr>
          <a:xfrm>
            <a:off x="5078317" y="1516408"/>
            <a:ext cx="3576989" cy="3046027"/>
          </a:xfrm>
          <a:prstGeom prst="rect">
            <a:avLst/>
          </a:prstGeom>
          <a:noFill/>
        </p:spPr>
        <p:txBody>
          <a:bodyPr wrap="square" rtlCol="0">
            <a:spAutoFit/>
          </a:bodyPr>
          <a:lstStyle/>
          <a:p>
            <a:pPr>
              <a:lnSpc>
                <a:spcPct val="150000"/>
              </a:lnSpc>
              <a:spcBef>
                <a:spcPts val="450"/>
              </a:spcBef>
            </a:pPr>
            <a:r>
              <a:rPr lang="en-US" sz="1350" b="1" i="0">
                <a:solidFill>
                  <a:srgbClr val="00263A"/>
                </a:solidFill>
                <a:latin typeface="Barlow SemiBold" pitchFamily="2" charset="77"/>
              </a:rPr>
              <a:t>Looking to use a new photo but in the same layout? Use the slide master!</a:t>
            </a:r>
          </a:p>
          <a:p>
            <a:pPr>
              <a:lnSpc>
                <a:spcPct val="150000"/>
              </a:lnSpc>
              <a:spcBef>
                <a:spcPts val="450"/>
              </a:spcBef>
            </a:pPr>
            <a:r>
              <a:rPr lang="en-US" sz="1350">
                <a:solidFill>
                  <a:srgbClr val="00263A"/>
                </a:solidFill>
                <a:latin typeface="Barlow" pitchFamily="2" charset="77"/>
              </a:rPr>
              <a:t>1. Click the </a:t>
            </a:r>
            <a:r>
              <a:rPr lang="en-US" sz="1350" b="1" i="0">
                <a:solidFill>
                  <a:srgbClr val="0072CE"/>
                </a:solidFill>
                <a:latin typeface="Barlow SemiBold" pitchFamily="2" charset="77"/>
              </a:rPr>
              <a:t>view</a:t>
            </a:r>
            <a:r>
              <a:rPr lang="en-US" sz="1350">
                <a:solidFill>
                  <a:srgbClr val="00263A"/>
                </a:solidFill>
                <a:latin typeface="Barlow" pitchFamily="2" charset="77"/>
              </a:rPr>
              <a:t> tab, and select </a:t>
            </a:r>
            <a:r>
              <a:rPr lang="en-US" sz="1350" b="1" i="0">
                <a:solidFill>
                  <a:srgbClr val="0072CE"/>
                </a:solidFill>
                <a:latin typeface="Barlow SemiBold" pitchFamily="2" charset="77"/>
              </a:rPr>
              <a:t>“slide master”</a:t>
            </a:r>
          </a:p>
          <a:p>
            <a:pPr>
              <a:lnSpc>
                <a:spcPct val="150000"/>
              </a:lnSpc>
              <a:spcBef>
                <a:spcPts val="450"/>
              </a:spcBef>
            </a:pPr>
            <a:r>
              <a:rPr lang="en-US" sz="1350">
                <a:solidFill>
                  <a:srgbClr val="00263A"/>
                </a:solidFill>
                <a:latin typeface="Barlow" pitchFamily="2" charset="77"/>
              </a:rPr>
              <a:t>2. Find the slide you are looking to update, </a:t>
            </a:r>
            <a:r>
              <a:rPr lang="en-US" sz="1350" i="1">
                <a:solidFill>
                  <a:srgbClr val="00263A"/>
                </a:solidFill>
                <a:latin typeface="Barlow" pitchFamily="2" charset="77"/>
              </a:rPr>
              <a:t>right click </a:t>
            </a:r>
            <a:r>
              <a:rPr lang="en-US" sz="1350">
                <a:solidFill>
                  <a:srgbClr val="00263A"/>
                </a:solidFill>
                <a:latin typeface="Barlow" pitchFamily="2" charset="77"/>
              </a:rPr>
              <a:t>the slide, and select </a:t>
            </a:r>
            <a:br>
              <a:rPr lang="en-US" sz="1350">
                <a:solidFill>
                  <a:srgbClr val="00263A"/>
                </a:solidFill>
                <a:latin typeface="Barlow" pitchFamily="2" charset="77"/>
              </a:rPr>
            </a:br>
            <a:r>
              <a:rPr lang="en-US" sz="1350" b="1" i="0">
                <a:solidFill>
                  <a:srgbClr val="0072CE"/>
                </a:solidFill>
                <a:latin typeface="Barlow SemiBold" pitchFamily="2" charset="77"/>
              </a:rPr>
              <a:t>“duplicate layout”</a:t>
            </a:r>
          </a:p>
          <a:p>
            <a:pPr>
              <a:lnSpc>
                <a:spcPct val="150000"/>
              </a:lnSpc>
              <a:spcBef>
                <a:spcPts val="450"/>
              </a:spcBef>
            </a:pPr>
            <a:r>
              <a:rPr lang="en-US" sz="1350">
                <a:solidFill>
                  <a:srgbClr val="00263A"/>
                </a:solidFill>
                <a:latin typeface="Barlow" pitchFamily="2" charset="77"/>
              </a:rPr>
              <a:t>3. In the duplicated slide, </a:t>
            </a:r>
            <a:r>
              <a:rPr lang="en-US" sz="1350" i="1">
                <a:solidFill>
                  <a:srgbClr val="00263A"/>
                </a:solidFill>
                <a:latin typeface="Barlow" pitchFamily="2" charset="77"/>
              </a:rPr>
              <a:t>right click </a:t>
            </a:r>
            <a:r>
              <a:rPr lang="en-US" sz="1350">
                <a:solidFill>
                  <a:srgbClr val="00263A"/>
                </a:solidFill>
                <a:latin typeface="Barlow" pitchFamily="2" charset="77"/>
              </a:rPr>
              <a:t>the photo, and select, </a:t>
            </a:r>
            <a:r>
              <a:rPr lang="en-US" sz="1350" b="1" i="0">
                <a:solidFill>
                  <a:srgbClr val="0072CE"/>
                </a:solidFill>
                <a:latin typeface="Barlow SemiBold" pitchFamily="2" charset="77"/>
              </a:rPr>
              <a:t>”change picture”. </a:t>
            </a:r>
            <a:r>
              <a:rPr lang="en-US" sz="1350">
                <a:solidFill>
                  <a:srgbClr val="00263A"/>
                </a:solidFill>
                <a:latin typeface="Barlow" pitchFamily="2" charset="77"/>
              </a:rPr>
              <a:t>Choose a new photo and reformat the photo.</a:t>
            </a:r>
          </a:p>
        </p:txBody>
      </p:sp>
      <p:sp>
        <p:nvSpPr>
          <p:cNvPr id="4" name="TextBox 3">
            <a:extLst>
              <a:ext uri="{FF2B5EF4-FFF2-40B4-BE49-F238E27FC236}">
                <a16:creationId xmlns:a16="http://schemas.microsoft.com/office/drawing/2014/main" id="{18039434-5C8A-9241-8FDA-8A408DCC5B4D}"/>
              </a:ext>
            </a:extLst>
          </p:cNvPr>
          <p:cNvSpPr txBox="1"/>
          <p:nvPr userDrawn="1"/>
        </p:nvSpPr>
        <p:spPr>
          <a:xfrm>
            <a:off x="5078317" y="569083"/>
            <a:ext cx="2349983" cy="461665"/>
          </a:xfrm>
          <a:prstGeom prst="rect">
            <a:avLst/>
          </a:prstGeom>
          <a:noFill/>
        </p:spPr>
        <p:txBody>
          <a:bodyPr wrap="square" rtlCol="0">
            <a:spAutoFit/>
          </a:bodyPr>
          <a:lstStyle/>
          <a:p>
            <a:r>
              <a:rPr lang="en-US" sz="1200" b="1" i="0" spc="150" baseline="0">
                <a:solidFill>
                  <a:srgbClr val="26A66F"/>
                </a:solidFill>
                <a:latin typeface="Barlow" pitchFamily="2" charset="77"/>
              </a:rPr>
              <a:t>USING THE SLIDE MASTER</a:t>
            </a:r>
          </a:p>
        </p:txBody>
      </p:sp>
    </p:spTree>
    <p:extLst>
      <p:ext uri="{BB962C8B-B14F-4D97-AF65-F5344CB8AC3E}">
        <p14:creationId xmlns:p14="http://schemas.microsoft.com/office/powerpoint/2010/main" val="27748725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Dashboard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1C1B9C-C7C1-EE4F-A258-DA830C66BEE0}"/>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5" name="Slide Number Placeholder 1">
            <a:extLst>
              <a:ext uri="{FF2B5EF4-FFF2-40B4-BE49-F238E27FC236}">
                <a16:creationId xmlns:a16="http://schemas.microsoft.com/office/drawing/2014/main" id="{AC673ED1-D8F3-0442-AF44-62CED642F4E4}"/>
              </a:ext>
            </a:extLst>
          </p:cNvPr>
          <p:cNvSpPr txBox="1">
            <a:spLocks/>
          </p:cNvSpPr>
          <p:nvPr userDrawn="1"/>
        </p:nvSpPr>
        <p:spPr>
          <a:xfrm>
            <a:off x="8655306" y="4723590"/>
            <a:ext cx="606022"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900" smtClean="0">
                <a:solidFill>
                  <a:schemeClr val="bg1">
                    <a:lumMod val="50000"/>
                  </a:schemeClr>
                </a:solidFill>
                <a:latin typeface="Barlow Medium" pitchFamily="2" charset="77"/>
              </a:rPr>
              <a:pPr/>
              <a:t>‹#›</a:t>
            </a:fld>
            <a:endParaRPr lang="en-US" sz="900">
              <a:solidFill>
                <a:schemeClr val="bg1">
                  <a:lumMod val="50000"/>
                </a:schemeClr>
              </a:solidFill>
              <a:latin typeface="Barlow Medium" pitchFamily="2" charset="77"/>
            </a:endParaRPr>
          </a:p>
        </p:txBody>
      </p:sp>
    </p:spTree>
    <p:extLst>
      <p:ext uri="{BB962C8B-B14F-4D97-AF65-F5344CB8AC3E}">
        <p14:creationId xmlns:p14="http://schemas.microsoft.com/office/powerpoint/2010/main" val="29839518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Dashboard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9686A1-3027-5F4B-A662-0AE78FC07BC0}"/>
              </a:ext>
            </a:extLst>
          </p:cNvPr>
          <p:cNvSpPr/>
          <p:nvPr userDrawn="1"/>
        </p:nvSpPr>
        <p:spPr>
          <a:xfrm>
            <a:off x="0" y="0"/>
            <a:ext cx="9144000" cy="5143500"/>
          </a:xfrm>
          <a:prstGeom prst="rect">
            <a:avLst/>
          </a:prstGeom>
          <a:solidFill>
            <a:srgbClr val="0026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Slide Number Placeholder 1">
            <a:extLst>
              <a:ext uri="{FF2B5EF4-FFF2-40B4-BE49-F238E27FC236}">
                <a16:creationId xmlns:a16="http://schemas.microsoft.com/office/drawing/2014/main" id="{AC673ED1-D8F3-0442-AF44-62CED642F4E4}"/>
              </a:ext>
            </a:extLst>
          </p:cNvPr>
          <p:cNvSpPr txBox="1">
            <a:spLocks/>
          </p:cNvSpPr>
          <p:nvPr userDrawn="1"/>
        </p:nvSpPr>
        <p:spPr>
          <a:xfrm>
            <a:off x="8655306" y="4723590"/>
            <a:ext cx="606022"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900" smtClean="0">
                <a:solidFill>
                  <a:schemeClr val="bg1">
                    <a:lumMod val="50000"/>
                  </a:schemeClr>
                </a:solidFill>
                <a:latin typeface="Barlow Medium" pitchFamily="2" charset="77"/>
              </a:rPr>
              <a:pPr/>
              <a:t>‹#›</a:t>
            </a:fld>
            <a:endParaRPr lang="en-US" sz="900">
              <a:solidFill>
                <a:schemeClr val="bg1">
                  <a:lumMod val="50000"/>
                </a:schemeClr>
              </a:solidFill>
              <a:latin typeface="Barlow Medium" pitchFamily="2" charset="77"/>
            </a:endParaRPr>
          </a:p>
        </p:txBody>
      </p:sp>
    </p:spTree>
    <p:extLst>
      <p:ext uri="{BB962C8B-B14F-4D97-AF65-F5344CB8AC3E}">
        <p14:creationId xmlns:p14="http://schemas.microsoft.com/office/powerpoint/2010/main" val="32893417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Slide 10">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3DA14CF-B21D-F546-AA16-B23E70970A54}"/>
              </a:ext>
            </a:extLst>
          </p:cNvPr>
          <p:cNvSpPr/>
          <p:nvPr userDrawn="1"/>
        </p:nvSpPr>
        <p:spPr>
          <a:xfrm>
            <a:off x="0" y="0"/>
            <a:ext cx="4765431" cy="51435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Graphical user interface, application&#10;&#10;Description automatically generated">
            <a:extLst>
              <a:ext uri="{FF2B5EF4-FFF2-40B4-BE49-F238E27FC236}">
                <a16:creationId xmlns:a16="http://schemas.microsoft.com/office/drawing/2014/main" id="{73344A00-2525-DD4D-BD45-822DA46EEF6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18731" y="1133567"/>
            <a:ext cx="4187237" cy="3121910"/>
          </a:xfrm>
          <a:prstGeom prst="rect">
            <a:avLst/>
          </a:prstGeom>
        </p:spPr>
      </p:pic>
      <p:sp>
        <p:nvSpPr>
          <p:cNvPr id="9" name="Rectangle 8">
            <a:extLst>
              <a:ext uri="{FF2B5EF4-FFF2-40B4-BE49-F238E27FC236}">
                <a16:creationId xmlns:a16="http://schemas.microsoft.com/office/drawing/2014/main" id="{1043410F-0A6E-8042-8DC7-F865BD23B0E0}"/>
              </a:ext>
            </a:extLst>
          </p:cNvPr>
          <p:cNvSpPr/>
          <p:nvPr userDrawn="1"/>
        </p:nvSpPr>
        <p:spPr>
          <a:xfrm>
            <a:off x="4629186" y="0"/>
            <a:ext cx="4514815" cy="51435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Slide Number Placeholder 1">
            <a:extLst>
              <a:ext uri="{FF2B5EF4-FFF2-40B4-BE49-F238E27FC236}">
                <a16:creationId xmlns:a16="http://schemas.microsoft.com/office/drawing/2014/main" id="{B9BA49AC-ECFB-3D41-8E6B-8E27DA414B97}"/>
              </a:ext>
            </a:extLst>
          </p:cNvPr>
          <p:cNvSpPr txBox="1">
            <a:spLocks/>
          </p:cNvSpPr>
          <p:nvPr userDrawn="1"/>
        </p:nvSpPr>
        <p:spPr>
          <a:xfrm>
            <a:off x="8655306" y="4723588"/>
            <a:ext cx="606022"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900" smtClean="0">
                <a:solidFill>
                  <a:schemeClr val="bg1">
                    <a:lumMod val="50000"/>
                  </a:schemeClr>
                </a:solidFill>
                <a:latin typeface="Barlow Medium" pitchFamily="2" charset="77"/>
              </a:rPr>
              <a:pPr/>
              <a:t>‹#›</a:t>
            </a:fld>
            <a:endParaRPr lang="en-US" sz="900">
              <a:solidFill>
                <a:schemeClr val="bg1">
                  <a:lumMod val="50000"/>
                </a:schemeClr>
              </a:solidFill>
              <a:latin typeface="Barlow Medium" pitchFamily="2" charset="77"/>
            </a:endParaRPr>
          </a:p>
        </p:txBody>
      </p:sp>
    </p:spTree>
    <p:extLst>
      <p:ext uri="{BB962C8B-B14F-4D97-AF65-F5344CB8AC3E}">
        <p14:creationId xmlns:p14="http://schemas.microsoft.com/office/powerpoint/2010/main" val="19569196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9_Text Slide 10">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3DA14CF-B21D-F546-AA16-B23E70970A54}"/>
              </a:ext>
            </a:extLst>
          </p:cNvPr>
          <p:cNvSpPr/>
          <p:nvPr userDrawn="1"/>
        </p:nvSpPr>
        <p:spPr>
          <a:xfrm>
            <a:off x="0" y="0"/>
            <a:ext cx="4765431" cy="51435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a:extLst>
              <a:ext uri="{FF2B5EF4-FFF2-40B4-BE49-F238E27FC236}">
                <a16:creationId xmlns:a16="http://schemas.microsoft.com/office/drawing/2014/main" id="{73344A00-2525-DD4D-BD45-822DA46EEF6B}"/>
              </a:ext>
            </a:extLst>
          </p:cNvPr>
          <p:cNvPicPr>
            <a:picLocks noChangeAspect="1"/>
          </p:cNvPicPr>
          <p:nvPr userDrawn="1"/>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220975" y="1010795"/>
            <a:ext cx="4187237" cy="3121910"/>
          </a:xfrm>
          <a:prstGeom prst="rect">
            <a:avLst/>
          </a:prstGeom>
        </p:spPr>
      </p:pic>
      <p:sp>
        <p:nvSpPr>
          <p:cNvPr id="9" name="Rectangle 8">
            <a:extLst>
              <a:ext uri="{FF2B5EF4-FFF2-40B4-BE49-F238E27FC236}">
                <a16:creationId xmlns:a16="http://schemas.microsoft.com/office/drawing/2014/main" id="{1043410F-0A6E-8042-8DC7-F865BD23B0E0}"/>
              </a:ext>
            </a:extLst>
          </p:cNvPr>
          <p:cNvSpPr/>
          <p:nvPr userDrawn="1"/>
        </p:nvSpPr>
        <p:spPr>
          <a:xfrm>
            <a:off x="4629186" y="0"/>
            <a:ext cx="4514815" cy="51435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Slide Number Placeholder 1">
            <a:extLst>
              <a:ext uri="{FF2B5EF4-FFF2-40B4-BE49-F238E27FC236}">
                <a16:creationId xmlns:a16="http://schemas.microsoft.com/office/drawing/2014/main" id="{B9BA49AC-ECFB-3D41-8E6B-8E27DA414B97}"/>
              </a:ext>
            </a:extLst>
          </p:cNvPr>
          <p:cNvSpPr txBox="1">
            <a:spLocks/>
          </p:cNvSpPr>
          <p:nvPr userDrawn="1"/>
        </p:nvSpPr>
        <p:spPr>
          <a:xfrm>
            <a:off x="8655306" y="4723588"/>
            <a:ext cx="606022"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900" smtClean="0">
                <a:solidFill>
                  <a:schemeClr val="bg1">
                    <a:lumMod val="50000"/>
                  </a:schemeClr>
                </a:solidFill>
                <a:latin typeface="Barlow Medium" pitchFamily="2" charset="77"/>
              </a:rPr>
              <a:pPr/>
              <a:t>‹#›</a:t>
            </a:fld>
            <a:endParaRPr lang="en-US" sz="900">
              <a:solidFill>
                <a:schemeClr val="bg1">
                  <a:lumMod val="50000"/>
                </a:schemeClr>
              </a:solidFill>
              <a:latin typeface="Barlow Medium" pitchFamily="2" charset="77"/>
            </a:endParaRPr>
          </a:p>
        </p:txBody>
      </p:sp>
    </p:spTree>
    <p:extLst>
      <p:ext uri="{BB962C8B-B14F-4D97-AF65-F5344CB8AC3E}">
        <p14:creationId xmlns:p14="http://schemas.microsoft.com/office/powerpoint/2010/main" val="1660717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Option 4">
    <p:spTree>
      <p:nvGrpSpPr>
        <p:cNvPr id="1" name=""/>
        <p:cNvGrpSpPr/>
        <p:nvPr/>
      </p:nvGrpSpPr>
      <p:grpSpPr>
        <a:xfrm>
          <a:off x="0" y="0"/>
          <a:ext cx="0" cy="0"/>
          <a:chOff x="0" y="0"/>
          <a:chExt cx="0" cy="0"/>
        </a:xfrm>
      </p:grpSpPr>
      <p:pic>
        <p:nvPicPr>
          <p:cNvPr id="6" name="Picture 5" descr="Two people sitting at a table&#10;&#10;Description automatically generated">
            <a:extLst>
              <a:ext uri="{FF2B5EF4-FFF2-40B4-BE49-F238E27FC236}">
                <a16:creationId xmlns:a16="http://schemas.microsoft.com/office/drawing/2014/main" id="{B616662E-4C5A-A84B-BC64-D235C5B54B2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 y="1"/>
            <a:ext cx="9143998" cy="5143500"/>
          </a:xfrm>
          <a:prstGeom prst="rect">
            <a:avLst/>
          </a:prstGeom>
        </p:spPr>
      </p:pic>
      <p:sp>
        <p:nvSpPr>
          <p:cNvPr id="7" name="Rectangle 6">
            <a:extLst>
              <a:ext uri="{FF2B5EF4-FFF2-40B4-BE49-F238E27FC236}">
                <a16:creationId xmlns:a16="http://schemas.microsoft.com/office/drawing/2014/main" id="{51503D3F-0765-9444-93B5-4E7D22A2F204}"/>
              </a:ext>
            </a:extLst>
          </p:cNvPr>
          <p:cNvSpPr/>
          <p:nvPr userDrawn="1"/>
        </p:nvSpPr>
        <p:spPr>
          <a:xfrm rot="10800000">
            <a:off x="-2" y="0"/>
            <a:ext cx="9144000" cy="5143500"/>
          </a:xfrm>
          <a:prstGeom prst="rect">
            <a:avLst/>
          </a:prstGeom>
          <a:gradFill>
            <a:gsLst>
              <a:gs pos="27000">
                <a:srgbClr val="132C45">
                  <a:lumMod val="100000"/>
                  <a:alpha val="92000"/>
                </a:srgbClr>
              </a:gs>
              <a:gs pos="100000">
                <a:srgbClr val="265EAC">
                  <a:alpha val="76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ource Sans Pro" panose="020B0503030403020204" pitchFamily="34" charset="0"/>
            </a:endParaRPr>
          </a:p>
        </p:txBody>
      </p:sp>
      <p:sp>
        <p:nvSpPr>
          <p:cNvPr id="2" name="Title 1"/>
          <p:cNvSpPr>
            <a:spLocks noGrp="1"/>
          </p:cNvSpPr>
          <p:nvPr>
            <p:ph type="ctrTitle" hasCustomPrompt="1"/>
          </p:nvPr>
        </p:nvSpPr>
        <p:spPr>
          <a:xfrm>
            <a:off x="832954" y="1643865"/>
            <a:ext cx="7478092" cy="1135377"/>
          </a:xfrm>
          <a:prstGeom prst="rect">
            <a:avLst/>
          </a:prstGeom>
        </p:spPr>
        <p:txBody>
          <a:bodyPr anchor="ctr" anchorCtr="0">
            <a:noAutofit/>
          </a:bodyPr>
          <a:lstStyle>
            <a:lvl1pPr algn="ctr">
              <a:defRPr sz="3600" b="1" cap="all" spc="300" baseline="0">
                <a:solidFill>
                  <a:srgbClr val="FFFFFF"/>
                </a:solidFill>
                <a:latin typeface="Source Sans Pro" panose="020B0503030403020204" pitchFamily="34" charset="0"/>
                <a:ea typeface="Source Sans Pro" panose="020B0503030403020204" pitchFamily="34" charset="0"/>
              </a:defRPr>
            </a:lvl1pPr>
          </a:lstStyle>
          <a:p>
            <a:r>
              <a:rPr lang="en-US"/>
              <a:t>YOUR HEADLINE GOES HERE</a:t>
            </a:r>
            <a:br>
              <a:rPr lang="en-US"/>
            </a:br>
            <a:r>
              <a:rPr lang="en-US"/>
              <a:t>IN 36PT FONT-ALL CAPS </a:t>
            </a:r>
          </a:p>
        </p:txBody>
      </p:sp>
      <p:sp>
        <p:nvSpPr>
          <p:cNvPr id="3" name="Subtitle 2"/>
          <p:cNvSpPr>
            <a:spLocks noGrp="1"/>
          </p:cNvSpPr>
          <p:nvPr>
            <p:ph type="subTitle" idx="1" hasCustomPrompt="1"/>
          </p:nvPr>
        </p:nvSpPr>
        <p:spPr>
          <a:xfrm>
            <a:off x="1142999" y="2989221"/>
            <a:ext cx="6858000" cy="832766"/>
          </a:xfrm>
          <a:prstGeom prst="rect">
            <a:avLst/>
          </a:prstGeom>
        </p:spPr>
        <p:txBody>
          <a:bodyPr anchor="ctr" anchorCtr="0"/>
          <a:lstStyle>
            <a:lvl1pPr marL="0" indent="0" algn="ctr">
              <a:buNone/>
              <a:defRPr sz="1800">
                <a:solidFill>
                  <a:srgbClr val="FFFFFF"/>
                </a:solidFill>
                <a:latin typeface="Source Sans Pro" panose="020B0503030403020204" pitchFamily="34" charset="0"/>
                <a:ea typeface="Source Sans Pro" panose="020B0503030403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Your subtitle goes here. It should be sized 18pt. </a:t>
            </a:r>
          </a:p>
          <a:p>
            <a:r>
              <a:rPr lang="en-US"/>
              <a:t>Your subhead should not be longer than two lines  </a:t>
            </a:r>
          </a:p>
        </p:txBody>
      </p:sp>
      <p:pic>
        <p:nvPicPr>
          <p:cNvPr id="8" name="Picture 7" descr="A picture containing drawing, light&#10;&#10;Description automatically generated">
            <a:extLst>
              <a:ext uri="{FF2B5EF4-FFF2-40B4-BE49-F238E27FC236}">
                <a16:creationId xmlns:a16="http://schemas.microsoft.com/office/drawing/2014/main" id="{9D752BEC-F80A-F545-8FD7-EDC7AEA66A1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0200" y="337747"/>
            <a:ext cx="1844053" cy="379875"/>
          </a:xfrm>
          <a:prstGeom prst="rect">
            <a:avLst/>
          </a:prstGeom>
        </p:spPr>
      </p:pic>
      <p:sp>
        <p:nvSpPr>
          <p:cNvPr id="11" name="TextBox 10">
            <a:extLst>
              <a:ext uri="{FF2B5EF4-FFF2-40B4-BE49-F238E27FC236}">
                <a16:creationId xmlns:a16="http://schemas.microsoft.com/office/drawing/2014/main" id="{008E4EE6-1C04-734B-80C4-AF8219E5E290}"/>
              </a:ext>
            </a:extLst>
          </p:cNvPr>
          <p:cNvSpPr txBox="1"/>
          <p:nvPr userDrawn="1"/>
        </p:nvSpPr>
        <p:spPr>
          <a:xfrm>
            <a:off x="5867743" y="4890283"/>
            <a:ext cx="3185487" cy="146194"/>
          </a:xfrm>
          <a:prstGeom prst="rect">
            <a:avLst/>
          </a:prstGeom>
          <a:noFill/>
        </p:spPr>
        <p:txBody>
          <a:bodyPr wrap="none" rtlCol="0">
            <a:spAutoFit/>
          </a:bodyPr>
          <a:lstStyle/>
          <a:p>
            <a:r>
              <a:rPr lang="en-US" sz="350" b="0" i="0">
                <a:solidFill>
                  <a:schemeClr val="bg1">
                    <a:lumMod val="75000"/>
                  </a:schemeClr>
                </a:solidFill>
                <a:latin typeface="Source Sans Pro" panose="020B0503030403020204" pitchFamily="34" charset="0"/>
                <a:ea typeface="Source Sans Pro" panose="020B0503030403020204" pitchFamily="34" charset="0"/>
                <a:cs typeface="Calibri" panose="020F0502020204030204" pitchFamily="34" charset="0"/>
              </a:rPr>
              <a:t>Proprietary and confidential. No part of this document may be disclosed in any manner to a third party without the express prior written consent of Total Expert.</a:t>
            </a:r>
          </a:p>
        </p:txBody>
      </p:sp>
      <p:sp>
        <p:nvSpPr>
          <p:cNvPr id="9" name="Slide Number Placeholder 3">
            <a:extLst>
              <a:ext uri="{FF2B5EF4-FFF2-40B4-BE49-F238E27FC236}">
                <a16:creationId xmlns:a16="http://schemas.microsoft.com/office/drawing/2014/main" id="{D52382F9-C18C-0D4A-98AE-4136449A39C9}"/>
              </a:ext>
            </a:extLst>
          </p:cNvPr>
          <p:cNvSpPr>
            <a:spLocks noGrp="1"/>
          </p:cNvSpPr>
          <p:nvPr>
            <p:ph type="sldNum" sz="quarter" idx="10"/>
          </p:nvPr>
        </p:nvSpPr>
        <p:spPr>
          <a:xfrm>
            <a:off x="6845407" y="4615645"/>
            <a:ext cx="2057400" cy="274637"/>
          </a:xfrm>
        </p:spPr>
        <p:txBody>
          <a:bodyPr/>
          <a:lstStyle>
            <a:lvl1pPr>
              <a:defRPr>
                <a:latin typeface="Source Sans Pro" panose="020B0503030403020204" pitchFamily="34" charset="0"/>
                <a:ea typeface="Source Sans Pro" panose="020B0503030403020204" pitchFamily="34" charset="0"/>
              </a:defRPr>
            </a:lvl1pPr>
          </a:lstStyle>
          <a:p>
            <a:fld id="{C8BE66AC-5218-0B4F-AB2A-045F9DC5AD06}" type="slidenum">
              <a:rPr lang="en-US" smtClean="0"/>
              <a:pPr/>
              <a:t>‹#›</a:t>
            </a:fld>
            <a:endParaRPr lang="en-US"/>
          </a:p>
        </p:txBody>
      </p:sp>
    </p:spTree>
    <p:extLst>
      <p:ext uri="{BB962C8B-B14F-4D97-AF65-F5344CB8AC3E}">
        <p14:creationId xmlns:p14="http://schemas.microsoft.com/office/powerpoint/2010/main" val="16982796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Text Slide 10">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3DA14CF-B21D-F546-AA16-B23E70970A54}"/>
              </a:ext>
            </a:extLst>
          </p:cNvPr>
          <p:cNvSpPr/>
          <p:nvPr userDrawn="1"/>
        </p:nvSpPr>
        <p:spPr>
          <a:xfrm>
            <a:off x="0" y="0"/>
            <a:ext cx="4765431" cy="51435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9" name="Rectangle 8">
            <a:extLst>
              <a:ext uri="{FF2B5EF4-FFF2-40B4-BE49-F238E27FC236}">
                <a16:creationId xmlns:a16="http://schemas.microsoft.com/office/drawing/2014/main" id="{1043410F-0A6E-8042-8DC7-F865BD23B0E0}"/>
              </a:ext>
            </a:extLst>
          </p:cNvPr>
          <p:cNvSpPr/>
          <p:nvPr userDrawn="1"/>
        </p:nvSpPr>
        <p:spPr>
          <a:xfrm>
            <a:off x="4629186" y="0"/>
            <a:ext cx="4514815" cy="51435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C6195697-3137-1548-8977-A65DD75768FE}"/>
              </a:ext>
            </a:extLst>
          </p:cNvPr>
          <p:cNvSpPr/>
          <p:nvPr userDrawn="1"/>
        </p:nvSpPr>
        <p:spPr>
          <a:xfrm>
            <a:off x="4442828" y="0"/>
            <a:ext cx="186358" cy="5143500"/>
          </a:xfrm>
          <a:prstGeom prst="rect">
            <a:avLst/>
          </a:prstGeom>
          <a:gradFill>
            <a:gsLst>
              <a:gs pos="0">
                <a:srgbClr val="0072CE"/>
              </a:gs>
              <a:gs pos="35000">
                <a:srgbClr val="7030A0"/>
              </a:gs>
              <a:gs pos="100000">
                <a:srgbClr val="48D597"/>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 name="Slide Number Placeholder 1">
            <a:extLst>
              <a:ext uri="{FF2B5EF4-FFF2-40B4-BE49-F238E27FC236}">
                <a16:creationId xmlns:a16="http://schemas.microsoft.com/office/drawing/2014/main" id="{B9BA49AC-ECFB-3D41-8E6B-8E27DA414B97}"/>
              </a:ext>
            </a:extLst>
          </p:cNvPr>
          <p:cNvSpPr txBox="1">
            <a:spLocks/>
          </p:cNvSpPr>
          <p:nvPr userDrawn="1"/>
        </p:nvSpPr>
        <p:spPr>
          <a:xfrm>
            <a:off x="8655306" y="4723588"/>
            <a:ext cx="606022"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900" smtClean="0">
                <a:solidFill>
                  <a:schemeClr val="bg1">
                    <a:lumMod val="50000"/>
                  </a:schemeClr>
                </a:solidFill>
                <a:latin typeface="Barlow Medium" pitchFamily="2" charset="77"/>
              </a:rPr>
              <a:pPr/>
              <a:t>‹#›</a:t>
            </a:fld>
            <a:endParaRPr lang="en-US" sz="900">
              <a:solidFill>
                <a:schemeClr val="bg1">
                  <a:lumMod val="50000"/>
                </a:schemeClr>
              </a:solidFill>
              <a:latin typeface="Barlow Medium" pitchFamily="2" charset="77"/>
            </a:endParaRPr>
          </a:p>
        </p:txBody>
      </p:sp>
    </p:spTree>
    <p:extLst>
      <p:ext uri="{BB962C8B-B14F-4D97-AF65-F5344CB8AC3E}">
        <p14:creationId xmlns:p14="http://schemas.microsoft.com/office/powerpoint/2010/main" val="33501014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Text Slide 10">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3DA14CF-B21D-F546-AA16-B23E70970A54}"/>
              </a:ext>
            </a:extLst>
          </p:cNvPr>
          <p:cNvSpPr/>
          <p:nvPr userDrawn="1"/>
        </p:nvSpPr>
        <p:spPr>
          <a:xfrm>
            <a:off x="0" y="0"/>
            <a:ext cx="9144000" cy="51435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 name="Slide Number Placeholder 1">
            <a:extLst>
              <a:ext uri="{FF2B5EF4-FFF2-40B4-BE49-F238E27FC236}">
                <a16:creationId xmlns:a16="http://schemas.microsoft.com/office/drawing/2014/main" id="{B9BA49AC-ECFB-3D41-8E6B-8E27DA414B97}"/>
              </a:ext>
            </a:extLst>
          </p:cNvPr>
          <p:cNvSpPr txBox="1">
            <a:spLocks/>
          </p:cNvSpPr>
          <p:nvPr userDrawn="1"/>
        </p:nvSpPr>
        <p:spPr>
          <a:xfrm>
            <a:off x="8655306" y="4723588"/>
            <a:ext cx="606022"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900" smtClean="0">
                <a:solidFill>
                  <a:schemeClr val="bg1">
                    <a:lumMod val="50000"/>
                  </a:schemeClr>
                </a:solidFill>
                <a:latin typeface="Barlow Medium" pitchFamily="2" charset="77"/>
              </a:rPr>
              <a:pPr/>
              <a:t>‹#›</a:t>
            </a:fld>
            <a:endParaRPr lang="en-US" sz="900">
              <a:solidFill>
                <a:schemeClr val="bg1">
                  <a:lumMod val="50000"/>
                </a:schemeClr>
              </a:solidFill>
              <a:latin typeface="Barlow Medium" pitchFamily="2" charset="77"/>
            </a:endParaRPr>
          </a:p>
        </p:txBody>
      </p:sp>
      <p:sp>
        <p:nvSpPr>
          <p:cNvPr id="9" name="Rectangle 8">
            <a:extLst>
              <a:ext uri="{FF2B5EF4-FFF2-40B4-BE49-F238E27FC236}">
                <a16:creationId xmlns:a16="http://schemas.microsoft.com/office/drawing/2014/main" id="{0968555A-1949-534A-9999-B99B4D9869F0}"/>
              </a:ext>
            </a:extLst>
          </p:cNvPr>
          <p:cNvSpPr/>
          <p:nvPr userDrawn="1"/>
        </p:nvSpPr>
        <p:spPr>
          <a:xfrm>
            <a:off x="3222992" y="3301688"/>
            <a:ext cx="1094032" cy="1123776"/>
          </a:xfrm>
          <a:prstGeom prst="rect">
            <a:avLst/>
          </a:prstGeom>
          <a:solidFill>
            <a:srgbClr val="00263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a:extLst>
              <a:ext uri="{FF2B5EF4-FFF2-40B4-BE49-F238E27FC236}">
                <a16:creationId xmlns:a16="http://schemas.microsoft.com/office/drawing/2014/main" id="{97593583-335A-104C-B682-767F793EEC7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747346" y="1018392"/>
            <a:ext cx="3246775" cy="3106717"/>
          </a:xfrm>
          <a:prstGeom prst="rect">
            <a:avLst/>
          </a:prstGeom>
          <a:ln w="107950" cmpd="sng">
            <a:gradFill>
              <a:gsLst>
                <a:gs pos="0">
                  <a:srgbClr val="0072CE"/>
                </a:gs>
                <a:gs pos="30000">
                  <a:srgbClr val="00263A"/>
                </a:gs>
                <a:gs pos="100000">
                  <a:srgbClr val="48D597"/>
                </a:gs>
              </a:gsLst>
              <a:lin ang="5400000" scaled="1"/>
            </a:gradFill>
            <a:miter lim="800000"/>
            <a:extLst>
              <a:ext uri="{C807C97D-BFC1-408E-A445-0C87EB9F89A2}">
                <ask:lineSketchStyleProps xmlns:ask="http://schemas.microsoft.com/office/drawing/2018/sketchyshapes">
                  <ask:type>
                    <ask:lineSketchNone/>
                  </ask:type>
                </ask:lineSketchStyleProps>
              </a:ext>
            </a:extLst>
          </a:ln>
        </p:spPr>
      </p:pic>
    </p:spTree>
    <p:extLst>
      <p:ext uri="{BB962C8B-B14F-4D97-AF65-F5344CB8AC3E}">
        <p14:creationId xmlns:p14="http://schemas.microsoft.com/office/powerpoint/2010/main" val="38188968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Text Slide 10">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3DA14CF-B21D-F546-AA16-B23E70970A54}"/>
              </a:ext>
            </a:extLst>
          </p:cNvPr>
          <p:cNvSpPr/>
          <p:nvPr userDrawn="1"/>
        </p:nvSpPr>
        <p:spPr>
          <a:xfrm>
            <a:off x="0" y="0"/>
            <a:ext cx="9144000" cy="51435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 name="Slide Number Placeholder 1">
            <a:extLst>
              <a:ext uri="{FF2B5EF4-FFF2-40B4-BE49-F238E27FC236}">
                <a16:creationId xmlns:a16="http://schemas.microsoft.com/office/drawing/2014/main" id="{B9BA49AC-ECFB-3D41-8E6B-8E27DA414B97}"/>
              </a:ext>
            </a:extLst>
          </p:cNvPr>
          <p:cNvSpPr txBox="1">
            <a:spLocks/>
          </p:cNvSpPr>
          <p:nvPr userDrawn="1"/>
        </p:nvSpPr>
        <p:spPr>
          <a:xfrm>
            <a:off x="8655306" y="4723588"/>
            <a:ext cx="606022"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900" smtClean="0">
                <a:solidFill>
                  <a:schemeClr val="bg1">
                    <a:lumMod val="50000"/>
                  </a:schemeClr>
                </a:solidFill>
                <a:latin typeface="Barlow Medium" pitchFamily="2" charset="77"/>
              </a:rPr>
              <a:pPr/>
              <a:t>‹#›</a:t>
            </a:fld>
            <a:endParaRPr lang="en-US" sz="900">
              <a:solidFill>
                <a:schemeClr val="bg1">
                  <a:lumMod val="50000"/>
                </a:schemeClr>
              </a:solidFill>
              <a:latin typeface="Barlow Medium" pitchFamily="2" charset="77"/>
            </a:endParaRPr>
          </a:p>
        </p:txBody>
      </p:sp>
      <p:sp>
        <p:nvSpPr>
          <p:cNvPr id="9" name="Rectangle 8">
            <a:extLst>
              <a:ext uri="{FF2B5EF4-FFF2-40B4-BE49-F238E27FC236}">
                <a16:creationId xmlns:a16="http://schemas.microsoft.com/office/drawing/2014/main" id="{0968555A-1949-534A-9999-B99B4D9869F0}"/>
              </a:ext>
            </a:extLst>
          </p:cNvPr>
          <p:cNvSpPr/>
          <p:nvPr userDrawn="1"/>
        </p:nvSpPr>
        <p:spPr>
          <a:xfrm>
            <a:off x="3222992" y="3301688"/>
            <a:ext cx="1094032" cy="1123776"/>
          </a:xfrm>
          <a:prstGeom prst="rect">
            <a:avLst/>
          </a:prstGeom>
          <a:solidFill>
            <a:srgbClr val="00263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a:extLst>
              <a:ext uri="{FF2B5EF4-FFF2-40B4-BE49-F238E27FC236}">
                <a16:creationId xmlns:a16="http://schemas.microsoft.com/office/drawing/2014/main" id="{97593583-335A-104C-B682-767F793EEC7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8448" t="-16325" r="8282" b="-16325"/>
          <a:stretch/>
        </p:blipFill>
        <p:spPr>
          <a:xfrm>
            <a:off x="747346" y="1018392"/>
            <a:ext cx="3246775" cy="3106717"/>
          </a:xfrm>
          <a:prstGeom prst="rect">
            <a:avLst/>
          </a:prstGeom>
          <a:ln w="107950" cmpd="sng">
            <a:gradFill>
              <a:gsLst>
                <a:gs pos="0">
                  <a:srgbClr val="0072CE"/>
                </a:gs>
                <a:gs pos="30000">
                  <a:srgbClr val="00263A"/>
                </a:gs>
                <a:gs pos="100000">
                  <a:srgbClr val="48D597"/>
                </a:gs>
              </a:gsLst>
              <a:lin ang="5400000" scaled="1"/>
            </a:gradFill>
            <a:miter lim="800000"/>
            <a:extLst>
              <a:ext uri="{C807C97D-BFC1-408E-A445-0C87EB9F89A2}">
                <ask:lineSketchStyleProps xmlns:ask="http://schemas.microsoft.com/office/drawing/2018/sketchyshapes">
                  <ask:type>
                    <ask:lineSketchNone/>
                  </ask:type>
                </ask:lineSketchStyleProps>
              </a:ext>
            </a:extLst>
          </a:ln>
        </p:spPr>
      </p:pic>
    </p:spTree>
    <p:extLst>
      <p:ext uri="{BB962C8B-B14F-4D97-AF65-F5344CB8AC3E}">
        <p14:creationId xmlns:p14="http://schemas.microsoft.com/office/powerpoint/2010/main" val="39951130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Text Slide 10">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3DA14CF-B21D-F546-AA16-B23E70970A54}"/>
              </a:ext>
            </a:extLst>
          </p:cNvPr>
          <p:cNvSpPr/>
          <p:nvPr userDrawn="1"/>
        </p:nvSpPr>
        <p:spPr>
          <a:xfrm>
            <a:off x="0" y="0"/>
            <a:ext cx="9144000" cy="51435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 name="Slide Number Placeholder 1">
            <a:extLst>
              <a:ext uri="{FF2B5EF4-FFF2-40B4-BE49-F238E27FC236}">
                <a16:creationId xmlns:a16="http://schemas.microsoft.com/office/drawing/2014/main" id="{B9BA49AC-ECFB-3D41-8E6B-8E27DA414B97}"/>
              </a:ext>
            </a:extLst>
          </p:cNvPr>
          <p:cNvSpPr txBox="1">
            <a:spLocks/>
          </p:cNvSpPr>
          <p:nvPr userDrawn="1"/>
        </p:nvSpPr>
        <p:spPr>
          <a:xfrm>
            <a:off x="8655306" y="4723588"/>
            <a:ext cx="606022"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900" smtClean="0">
                <a:solidFill>
                  <a:schemeClr val="bg1">
                    <a:lumMod val="50000"/>
                  </a:schemeClr>
                </a:solidFill>
                <a:latin typeface="Barlow Medium" pitchFamily="2" charset="77"/>
              </a:rPr>
              <a:pPr/>
              <a:t>‹#›</a:t>
            </a:fld>
            <a:endParaRPr lang="en-US" sz="900">
              <a:solidFill>
                <a:schemeClr val="bg1">
                  <a:lumMod val="50000"/>
                </a:schemeClr>
              </a:solidFill>
              <a:latin typeface="Barlow Medium" pitchFamily="2" charset="77"/>
            </a:endParaRPr>
          </a:p>
        </p:txBody>
      </p:sp>
      <p:sp>
        <p:nvSpPr>
          <p:cNvPr id="7" name="Rectangle 6">
            <a:extLst>
              <a:ext uri="{FF2B5EF4-FFF2-40B4-BE49-F238E27FC236}">
                <a16:creationId xmlns:a16="http://schemas.microsoft.com/office/drawing/2014/main" id="{8D9760EB-8883-784D-8BD9-549BB99057FD}"/>
              </a:ext>
            </a:extLst>
          </p:cNvPr>
          <p:cNvSpPr/>
          <p:nvPr userDrawn="1"/>
        </p:nvSpPr>
        <p:spPr>
          <a:xfrm>
            <a:off x="3214199" y="3483231"/>
            <a:ext cx="1094032" cy="1123776"/>
          </a:xfrm>
          <a:prstGeom prst="rect">
            <a:avLst/>
          </a:prstGeom>
          <a:solidFill>
            <a:srgbClr val="00263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9" descr="A person sitting at a table&#10;&#10;Description automatically generated with medium confidence">
            <a:extLst>
              <a:ext uri="{FF2B5EF4-FFF2-40B4-BE49-F238E27FC236}">
                <a16:creationId xmlns:a16="http://schemas.microsoft.com/office/drawing/2014/main" id="{8D8415D5-134E-B04B-995B-331E350E47F6}"/>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747347" y="802863"/>
            <a:ext cx="3297114" cy="3537774"/>
          </a:xfrm>
          <a:prstGeom prst="rect">
            <a:avLst/>
          </a:prstGeom>
          <a:ln w="107950">
            <a:gradFill>
              <a:gsLst>
                <a:gs pos="0">
                  <a:srgbClr val="0072CE"/>
                </a:gs>
                <a:gs pos="58000">
                  <a:srgbClr val="00263A"/>
                </a:gs>
                <a:gs pos="100000">
                  <a:srgbClr val="48D597"/>
                </a:gs>
              </a:gsLst>
              <a:lin ang="5400000" scaled="1"/>
            </a:gradFill>
            <a:prstDash val="solid"/>
            <a:miter lim="800000"/>
          </a:ln>
        </p:spPr>
      </p:pic>
    </p:spTree>
    <p:extLst>
      <p:ext uri="{BB962C8B-B14F-4D97-AF65-F5344CB8AC3E}">
        <p14:creationId xmlns:p14="http://schemas.microsoft.com/office/powerpoint/2010/main" val="2394309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6_Text Slide 10">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3DA14CF-B21D-F546-AA16-B23E70970A54}"/>
              </a:ext>
            </a:extLst>
          </p:cNvPr>
          <p:cNvSpPr/>
          <p:nvPr userDrawn="1"/>
        </p:nvSpPr>
        <p:spPr>
          <a:xfrm>
            <a:off x="0" y="0"/>
            <a:ext cx="9144000" cy="51435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 name="Slide Number Placeholder 1">
            <a:extLst>
              <a:ext uri="{FF2B5EF4-FFF2-40B4-BE49-F238E27FC236}">
                <a16:creationId xmlns:a16="http://schemas.microsoft.com/office/drawing/2014/main" id="{B9BA49AC-ECFB-3D41-8E6B-8E27DA414B97}"/>
              </a:ext>
            </a:extLst>
          </p:cNvPr>
          <p:cNvSpPr txBox="1">
            <a:spLocks/>
          </p:cNvSpPr>
          <p:nvPr userDrawn="1"/>
        </p:nvSpPr>
        <p:spPr>
          <a:xfrm>
            <a:off x="8655306" y="4723588"/>
            <a:ext cx="606022"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900" smtClean="0">
                <a:solidFill>
                  <a:schemeClr val="bg1">
                    <a:lumMod val="50000"/>
                  </a:schemeClr>
                </a:solidFill>
                <a:latin typeface="Barlow Medium" pitchFamily="2" charset="77"/>
              </a:rPr>
              <a:pPr/>
              <a:t>‹#›</a:t>
            </a:fld>
            <a:endParaRPr lang="en-US" sz="900">
              <a:solidFill>
                <a:schemeClr val="bg1">
                  <a:lumMod val="50000"/>
                </a:schemeClr>
              </a:solidFill>
              <a:latin typeface="Barlow Medium" pitchFamily="2" charset="77"/>
            </a:endParaRPr>
          </a:p>
        </p:txBody>
      </p:sp>
      <p:sp>
        <p:nvSpPr>
          <p:cNvPr id="7" name="Rectangle 6">
            <a:extLst>
              <a:ext uri="{FF2B5EF4-FFF2-40B4-BE49-F238E27FC236}">
                <a16:creationId xmlns:a16="http://schemas.microsoft.com/office/drawing/2014/main" id="{8D9760EB-8883-784D-8BD9-549BB99057FD}"/>
              </a:ext>
            </a:extLst>
          </p:cNvPr>
          <p:cNvSpPr/>
          <p:nvPr userDrawn="1"/>
        </p:nvSpPr>
        <p:spPr>
          <a:xfrm>
            <a:off x="3383164" y="3372141"/>
            <a:ext cx="1094032" cy="1123776"/>
          </a:xfrm>
          <a:prstGeom prst="rect">
            <a:avLst/>
          </a:prstGeom>
          <a:solidFill>
            <a:srgbClr val="00263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Picture 2" descr="A person holding a tablet&#10;&#10;Description automatically generated with medium confidence">
            <a:extLst>
              <a:ext uri="{FF2B5EF4-FFF2-40B4-BE49-F238E27FC236}">
                <a16:creationId xmlns:a16="http://schemas.microsoft.com/office/drawing/2014/main" id="{C25FC3CB-C9DB-9848-98F3-59E20D3B13F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705679" y="902702"/>
            <a:ext cx="3526445" cy="3338097"/>
          </a:xfrm>
          <a:prstGeom prst="rect">
            <a:avLst/>
          </a:prstGeom>
          <a:ln w="107950">
            <a:gradFill>
              <a:gsLst>
                <a:gs pos="0">
                  <a:srgbClr val="0072CE"/>
                </a:gs>
                <a:gs pos="62000">
                  <a:srgbClr val="00263A"/>
                </a:gs>
                <a:gs pos="100000">
                  <a:srgbClr val="48D597"/>
                </a:gs>
              </a:gsLst>
              <a:lin ang="5400000" scaled="1"/>
            </a:gradFill>
            <a:miter lim="800000"/>
          </a:ln>
        </p:spPr>
      </p:pic>
    </p:spTree>
    <p:extLst>
      <p:ext uri="{BB962C8B-B14F-4D97-AF65-F5344CB8AC3E}">
        <p14:creationId xmlns:p14="http://schemas.microsoft.com/office/powerpoint/2010/main" val="12432016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ext Slide 10">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2C149D-8839-9443-A81A-7019C9EDB5DF}"/>
              </a:ext>
            </a:extLst>
          </p:cNvPr>
          <p:cNvPicPr>
            <a:picLocks noChangeAspect="1"/>
          </p:cNvPicPr>
          <p:nvPr userDrawn="1"/>
        </p:nvPicPr>
        <p:blipFill>
          <a:blip r:embed="rId2"/>
          <a:stretch>
            <a:fillRect/>
          </a:stretch>
        </p:blipFill>
        <p:spPr>
          <a:xfrm>
            <a:off x="-59635" y="0"/>
            <a:ext cx="9203635" cy="5143500"/>
          </a:xfrm>
          <a:prstGeom prst="rect">
            <a:avLst/>
          </a:prstGeom>
        </p:spPr>
      </p:pic>
      <p:sp>
        <p:nvSpPr>
          <p:cNvPr id="5" name="Slide Number Placeholder 1">
            <a:extLst>
              <a:ext uri="{FF2B5EF4-FFF2-40B4-BE49-F238E27FC236}">
                <a16:creationId xmlns:a16="http://schemas.microsoft.com/office/drawing/2014/main" id="{B9BA49AC-ECFB-3D41-8E6B-8E27DA414B97}"/>
              </a:ext>
            </a:extLst>
          </p:cNvPr>
          <p:cNvSpPr txBox="1">
            <a:spLocks/>
          </p:cNvSpPr>
          <p:nvPr userDrawn="1"/>
        </p:nvSpPr>
        <p:spPr>
          <a:xfrm>
            <a:off x="8655306" y="4723588"/>
            <a:ext cx="606022"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900" smtClean="0">
                <a:solidFill>
                  <a:schemeClr val="bg1">
                    <a:lumMod val="50000"/>
                  </a:schemeClr>
                </a:solidFill>
                <a:latin typeface="Barlow Medium" pitchFamily="2" charset="77"/>
              </a:rPr>
              <a:pPr/>
              <a:t>‹#›</a:t>
            </a:fld>
            <a:endParaRPr lang="en-US" sz="900">
              <a:solidFill>
                <a:schemeClr val="bg1">
                  <a:lumMod val="50000"/>
                </a:schemeClr>
              </a:solidFill>
              <a:latin typeface="Barlow Medium" pitchFamily="2" charset="77"/>
            </a:endParaRPr>
          </a:p>
        </p:txBody>
      </p:sp>
    </p:spTree>
    <p:extLst>
      <p:ext uri="{BB962C8B-B14F-4D97-AF65-F5344CB8AC3E}">
        <p14:creationId xmlns:p14="http://schemas.microsoft.com/office/powerpoint/2010/main" val="31296434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Text Slide 10">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F15570-837E-DB4F-8777-3BD3947FADD6}"/>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5" name="Slide Number Placeholder 1">
            <a:extLst>
              <a:ext uri="{FF2B5EF4-FFF2-40B4-BE49-F238E27FC236}">
                <a16:creationId xmlns:a16="http://schemas.microsoft.com/office/drawing/2014/main" id="{B9BA49AC-ECFB-3D41-8E6B-8E27DA414B97}"/>
              </a:ext>
            </a:extLst>
          </p:cNvPr>
          <p:cNvSpPr txBox="1">
            <a:spLocks/>
          </p:cNvSpPr>
          <p:nvPr userDrawn="1"/>
        </p:nvSpPr>
        <p:spPr>
          <a:xfrm>
            <a:off x="8655306" y="4723588"/>
            <a:ext cx="606022"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900" smtClean="0">
                <a:solidFill>
                  <a:schemeClr val="bg1">
                    <a:lumMod val="50000"/>
                  </a:schemeClr>
                </a:solidFill>
                <a:latin typeface="Barlow Medium" pitchFamily="2" charset="77"/>
              </a:rPr>
              <a:pPr/>
              <a:t>‹#›</a:t>
            </a:fld>
            <a:endParaRPr lang="en-US" sz="900">
              <a:solidFill>
                <a:schemeClr val="bg1">
                  <a:lumMod val="50000"/>
                </a:schemeClr>
              </a:solidFill>
              <a:latin typeface="Barlow Medium" pitchFamily="2" charset="77"/>
            </a:endParaRPr>
          </a:p>
        </p:txBody>
      </p:sp>
    </p:spTree>
    <p:extLst>
      <p:ext uri="{BB962C8B-B14F-4D97-AF65-F5344CB8AC3E}">
        <p14:creationId xmlns:p14="http://schemas.microsoft.com/office/powerpoint/2010/main" val="41600772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xt Slide 6">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0CBB8D6-8B57-7F47-99B2-15E3D1BD0E34}"/>
              </a:ext>
            </a:extLst>
          </p:cNvPr>
          <p:cNvSpPr/>
          <p:nvPr userDrawn="1"/>
        </p:nvSpPr>
        <p:spPr>
          <a:xfrm>
            <a:off x="0" y="0"/>
            <a:ext cx="9144000" cy="51435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Slide Number Placeholder 1">
            <a:extLst>
              <a:ext uri="{FF2B5EF4-FFF2-40B4-BE49-F238E27FC236}">
                <a16:creationId xmlns:a16="http://schemas.microsoft.com/office/drawing/2014/main" id="{3B212047-1597-E244-997F-32990994C0C4}"/>
              </a:ext>
            </a:extLst>
          </p:cNvPr>
          <p:cNvSpPr txBox="1">
            <a:spLocks/>
          </p:cNvSpPr>
          <p:nvPr userDrawn="1"/>
        </p:nvSpPr>
        <p:spPr>
          <a:xfrm>
            <a:off x="8655306" y="4723588"/>
            <a:ext cx="606022"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900" smtClean="0">
                <a:solidFill>
                  <a:schemeClr val="bg1">
                    <a:lumMod val="50000"/>
                  </a:schemeClr>
                </a:solidFill>
                <a:latin typeface="Barlow Medium" pitchFamily="2" charset="77"/>
              </a:rPr>
              <a:pPr/>
              <a:t>‹#›</a:t>
            </a:fld>
            <a:endParaRPr lang="en-US" sz="900">
              <a:solidFill>
                <a:schemeClr val="bg1">
                  <a:lumMod val="50000"/>
                </a:schemeClr>
              </a:solidFill>
              <a:latin typeface="Barlow Medium" pitchFamily="2" charset="77"/>
            </a:endParaRPr>
          </a:p>
        </p:txBody>
      </p:sp>
    </p:spTree>
    <p:extLst>
      <p:ext uri="{BB962C8B-B14F-4D97-AF65-F5344CB8AC3E}">
        <p14:creationId xmlns:p14="http://schemas.microsoft.com/office/powerpoint/2010/main" val="2306989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1_Title Slide Option 1">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E60F144-08A2-484A-B35A-91F4C739EDB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1"/>
            <a:ext cx="9144000" cy="5143501"/>
          </a:xfrm>
          <a:prstGeom prst="rect">
            <a:avLst/>
          </a:prstGeom>
        </p:spPr>
      </p:pic>
      <p:sp>
        <p:nvSpPr>
          <p:cNvPr id="2" name="Title 1"/>
          <p:cNvSpPr>
            <a:spLocks noGrp="1"/>
          </p:cNvSpPr>
          <p:nvPr>
            <p:ph type="ctrTitle" hasCustomPrompt="1"/>
          </p:nvPr>
        </p:nvSpPr>
        <p:spPr>
          <a:xfrm>
            <a:off x="832954" y="1643865"/>
            <a:ext cx="7478092" cy="1135377"/>
          </a:xfrm>
          <a:prstGeom prst="rect">
            <a:avLst/>
          </a:prstGeom>
        </p:spPr>
        <p:txBody>
          <a:bodyPr anchor="ctr" anchorCtr="0">
            <a:noAutofit/>
          </a:bodyPr>
          <a:lstStyle>
            <a:lvl1pPr algn="ctr">
              <a:defRPr sz="3600" b="1" cap="all" spc="300" baseline="0">
                <a:solidFill>
                  <a:srgbClr val="132C45"/>
                </a:solidFill>
                <a:latin typeface="Source Sans Pro" panose="020B0503030403020204" pitchFamily="34" charset="0"/>
                <a:ea typeface="Source Sans Pro" panose="020B0503030403020204" pitchFamily="34" charset="0"/>
              </a:defRPr>
            </a:lvl1pPr>
          </a:lstStyle>
          <a:p>
            <a:r>
              <a:rPr lang="en-US"/>
              <a:t>YOUR HEADLINE GOES HERE</a:t>
            </a:r>
            <a:br>
              <a:rPr lang="en-US"/>
            </a:br>
            <a:r>
              <a:rPr lang="en-US"/>
              <a:t>IN 36PT FONT-ALL CAPS</a:t>
            </a:r>
          </a:p>
        </p:txBody>
      </p:sp>
      <p:sp>
        <p:nvSpPr>
          <p:cNvPr id="3" name="Subtitle 2"/>
          <p:cNvSpPr>
            <a:spLocks noGrp="1"/>
          </p:cNvSpPr>
          <p:nvPr>
            <p:ph type="subTitle" idx="1" hasCustomPrompt="1"/>
          </p:nvPr>
        </p:nvSpPr>
        <p:spPr>
          <a:xfrm>
            <a:off x="1142999" y="2989221"/>
            <a:ext cx="6858000" cy="832766"/>
          </a:xfrm>
          <a:prstGeom prst="rect">
            <a:avLst/>
          </a:prstGeom>
        </p:spPr>
        <p:txBody>
          <a:bodyPr anchor="ctr" anchorCtr="0">
            <a:noAutofit/>
          </a:bodyPr>
          <a:lstStyle>
            <a:lvl1pPr marL="0" indent="0" algn="ctr">
              <a:buNone/>
              <a:defRPr sz="1800">
                <a:solidFill>
                  <a:srgbClr val="132C45"/>
                </a:solidFill>
                <a:latin typeface="Source Sans Pro" panose="020B0503030403020204" pitchFamily="34" charset="0"/>
                <a:ea typeface="Source Sans Pro" panose="020B0503030403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Your subtitle goes here. It should be sized 18pt. </a:t>
            </a:r>
          </a:p>
          <a:p>
            <a:r>
              <a:rPr lang="en-US"/>
              <a:t>Your subhead should not be longer than two lines  </a:t>
            </a:r>
          </a:p>
        </p:txBody>
      </p:sp>
      <p:sp>
        <p:nvSpPr>
          <p:cNvPr id="14" name="TextBox 13">
            <a:extLst>
              <a:ext uri="{FF2B5EF4-FFF2-40B4-BE49-F238E27FC236}">
                <a16:creationId xmlns:a16="http://schemas.microsoft.com/office/drawing/2014/main" id="{04200EC8-E2D8-C745-9A3B-D817DA5E2DD8}"/>
              </a:ext>
            </a:extLst>
          </p:cNvPr>
          <p:cNvSpPr txBox="1"/>
          <p:nvPr userDrawn="1"/>
        </p:nvSpPr>
        <p:spPr>
          <a:xfrm>
            <a:off x="5867743" y="4890283"/>
            <a:ext cx="3185487" cy="146194"/>
          </a:xfrm>
          <a:prstGeom prst="rect">
            <a:avLst/>
          </a:prstGeom>
          <a:noFill/>
        </p:spPr>
        <p:txBody>
          <a:bodyPr wrap="none" rtlCol="0">
            <a:spAutoFit/>
          </a:bodyPr>
          <a:lstStyle/>
          <a:p>
            <a:r>
              <a:rPr lang="en-US" sz="350" b="0" i="0">
                <a:solidFill>
                  <a:srgbClr val="132C45"/>
                </a:solidFill>
                <a:latin typeface="Source Sans Pro" panose="020B0503030403020204" pitchFamily="34" charset="0"/>
                <a:ea typeface="Source Sans Pro" panose="020B0503030403020204" pitchFamily="34" charset="0"/>
                <a:cs typeface="Calibri" panose="020F0502020204030204" pitchFamily="34" charset="0"/>
              </a:rPr>
              <a:t>Proprietary and confidential. No part of this document may be disclosed in any manner to a third party without the express prior written consent of Total Expert.</a:t>
            </a:r>
          </a:p>
        </p:txBody>
      </p:sp>
      <p:sp>
        <p:nvSpPr>
          <p:cNvPr id="7" name="Slide Number Placeholder 3">
            <a:extLst>
              <a:ext uri="{FF2B5EF4-FFF2-40B4-BE49-F238E27FC236}">
                <a16:creationId xmlns:a16="http://schemas.microsoft.com/office/drawing/2014/main" id="{12CC50B1-8D3D-314E-9A7D-1BE4E5F93F75}"/>
              </a:ext>
            </a:extLst>
          </p:cNvPr>
          <p:cNvSpPr>
            <a:spLocks noGrp="1"/>
          </p:cNvSpPr>
          <p:nvPr>
            <p:ph type="sldNum" sz="quarter" idx="10"/>
          </p:nvPr>
        </p:nvSpPr>
        <p:spPr>
          <a:xfrm>
            <a:off x="6845407" y="4615645"/>
            <a:ext cx="2057400" cy="274637"/>
          </a:xfrm>
        </p:spPr>
        <p:txBody>
          <a:bodyPr/>
          <a:lstStyle>
            <a:lvl1pPr>
              <a:defRPr>
                <a:solidFill>
                  <a:srgbClr val="132C45"/>
                </a:solidFill>
                <a:latin typeface="Source Sans Pro" panose="020B0503030403020204" pitchFamily="34" charset="0"/>
                <a:ea typeface="Source Sans Pro" panose="020B0503030403020204" pitchFamily="34" charset="0"/>
              </a:defRPr>
            </a:lvl1pPr>
          </a:lstStyle>
          <a:p>
            <a:fld id="{C8BE66AC-5218-0B4F-AB2A-045F9DC5AD06}" type="slidenum">
              <a:rPr lang="en-US" smtClean="0"/>
              <a:pPr/>
              <a:t>‹#›</a:t>
            </a:fld>
            <a:endParaRPr lang="en-US"/>
          </a:p>
        </p:txBody>
      </p:sp>
    </p:spTree>
    <p:extLst>
      <p:ext uri="{BB962C8B-B14F-4D97-AF65-F5344CB8AC3E}">
        <p14:creationId xmlns:p14="http://schemas.microsoft.com/office/powerpoint/2010/main" val="189323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alf Screen Layout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662DE24-1489-2749-884F-3FEFE5208BCD}"/>
              </a:ext>
            </a:extLst>
          </p:cNvPr>
          <p:cNvSpPr/>
          <p:nvPr userDrawn="1"/>
        </p:nvSpPr>
        <p:spPr>
          <a:xfrm>
            <a:off x="0" y="0"/>
            <a:ext cx="9144000" cy="5143500"/>
          </a:xfrm>
          <a:prstGeom prst="rect">
            <a:avLst/>
          </a:prstGeom>
          <a:solidFill>
            <a:srgbClr val="132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2" b="0" i="0">
              <a:latin typeface="Source Sans Pro" panose="020B0503030403020204" pitchFamily="34" charset="0"/>
            </a:endParaRPr>
          </a:p>
        </p:txBody>
      </p:sp>
      <p:sp>
        <p:nvSpPr>
          <p:cNvPr id="15" name="Rectangle 14">
            <a:extLst>
              <a:ext uri="{FF2B5EF4-FFF2-40B4-BE49-F238E27FC236}">
                <a16:creationId xmlns:a16="http://schemas.microsoft.com/office/drawing/2014/main" id="{5FDDF246-DAFF-B54E-83F0-7D42BADE000C}"/>
              </a:ext>
            </a:extLst>
          </p:cNvPr>
          <p:cNvSpPr/>
          <p:nvPr userDrawn="1"/>
        </p:nvSpPr>
        <p:spPr>
          <a:xfrm rot="10800000">
            <a:off x="-1" y="-9082"/>
            <a:ext cx="9144000" cy="5143500"/>
          </a:xfrm>
          <a:prstGeom prst="rect">
            <a:avLst/>
          </a:prstGeom>
          <a:gradFill flip="none" rotWithShape="1">
            <a:gsLst>
              <a:gs pos="19000">
                <a:srgbClr val="265EAC"/>
              </a:gs>
              <a:gs pos="94000">
                <a:srgbClr val="265EAC">
                  <a:alpha val="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2" b="0" i="0">
              <a:latin typeface="Source Sans Pro" panose="020B0503030403020204" pitchFamily="34" charset="0"/>
            </a:endParaRPr>
          </a:p>
        </p:txBody>
      </p:sp>
      <p:sp>
        <p:nvSpPr>
          <p:cNvPr id="16" name="Rectangle 15">
            <a:extLst>
              <a:ext uri="{FF2B5EF4-FFF2-40B4-BE49-F238E27FC236}">
                <a16:creationId xmlns:a16="http://schemas.microsoft.com/office/drawing/2014/main" id="{E5E02444-43C3-EB4E-9AD4-C54B053C242D}"/>
              </a:ext>
            </a:extLst>
          </p:cNvPr>
          <p:cNvSpPr/>
          <p:nvPr userDrawn="1"/>
        </p:nvSpPr>
        <p:spPr>
          <a:xfrm>
            <a:off x="-2" y="-12243"/>
            <a:ext cx="9144000" cy="5143500"/>
          </a:xfrm>
          <a:prstGeom prst="rect">
            <a:avLst/>
          </a:prstGeom>
          <a:gradFill flip="none" rotWithShape="1">
            <a:gsLst>
              <a:gs pos="9000">
                <a:srgbClr val="132C45">
                  <a:alpha val="9000"/>
                </a:srgbClr>
              </a:gs>
              <a:gs pos="93000">
                <a:srgbClr val="265EAC">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2" b="0" i="0">
              <a:latin typeface="Source Sans Pro" panose="020B0503030403020204" pitchFamily="34" charset="0"/>
            </a:endParaRPr>
          </a:p>
        </p:txBody>
      </p:sp>
      <p:pic>
        <p:nvPicPr>
          <p:cNvPr id="17" name="Picture 16">
            <a:extLst>
              <a:ext uri="{FF2B5EF4-FFF2-40B4-BE49-F238E27FC236}">
                <a16:creationId xmlns:a16="http://schemas.microsoft.com/office/drawing/2014/main" id="{50EBB8B6-36E7-0B4C-A2AA-E67D13644719}"/>
              </a:ext>
            </a:extLst>
          </p:cNvPr>
          <p:cNvPicPr>
            <a:picLocks noChangeAspect="1"/>
          </p:cNvPicPr>
          <p:nvPr userDrawn="1"/>
        </p:nvPicPr>
        <p:blipFill>
          <a:blip r:embed="rId2"/>
          <a:stretch>
            <a:fillRect/>
          </a:stretch>
        </p:blipFill>
        <p:spPr>
          <a:xfrm rot="10800000">
            <a:off x="2922813" y="18157"/>
            <a:ext cx="6221187" cy="5100846"/>
          </a:xfrm>
          <a:prstGeom prst="rect">
            <a:avLst/>
          </a:prstGeom>
        </p:spPr>
      </p:pic>
      <p:pic>
        <p:nvPicPr>
          <p:cNvPr id="21" name="Graphic 20">
            <a:extLst>
              <a:ext uri="{FF2B5EF4-FFF2-40B4-BE49-F238E27FC236}">
                <a16:creationId xmlns:a16="http://schemas.microsoft.com/office/drawing/2014/main" id="{269C21D5-3D8C-A84D-97F1-D8E544818C7D}"/>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663103" y="1516123"/>
            <a:ext cx="447675" cy="71438"/>
          </a:xfrm>
          <a:prstGeom prst="rect">
            <a:avLst/>
          </a:prstGeom>
        </p:spPr>
      </p:pic>
      <p:sp>
        <p:nvSpPr>
          <p:cNvPr id="11" name="TextBox 10">
            <a:extLst>
              <a:ext uri="{FF2B5EF4-FFF2-40B4-BE49-F238E27FC236}">
                <a16:creationId xmlns:a16="http://schemas.microsoft.com/office/drawing/2014/main" id="{E6D52095-6E94-5E40-891F-FE299E68083A}"/>
              </a:ext>
            </a:extLst>
          </p:cNvPr>
          <p:cNvSpPr txBox="1"/>
          <p:nvPr userDrawn="1"/>
        </p:nvSpPr>
        <p:spPr>
          <a:xfrm>
            <a:off x="5867743" y="4890283"/>
            <a:ext cx="3185487" cy="146194"/>
          </a:xfrm>
          <a:prstGeom prst="rect">
            <a:avLst/>
          </a:prstGeom>
          <a:noFill/>
        </p:spPr>
        <p:txBody>
          <a:bodyPr wrap="none" rtlCol="0">
            <a:spAutoFit/>
          </a:bodyPr>
          <a:lstStyle/>
          <a:p>
            <a:r>
              <a:rPr lang="en-US" sz="350" b="0" i="0">
                <a:solidFill>
                  <a:schemeClr val="bg1">
                    <a:lumMod val="75000"/>
                  </a:schemeClr>
                </a:solidFill>
                <a:latin typeface="Source Sans Pro" panose="020B0503030403020204" pitchFamily="34" charset="0"/>
                <a:ea typeface="Source Sans Pro" panose="020B0503030403020204" pitchFamily="34" charset="0"/>
                <a:cs typeface="Calibri" panose="020F0502020204030204" pitchFamily="34" charset="0"/>
              </a:rPr>
              <a:t>Proprietary and confidential. No part of this document may be disclosed in any manner to a third party without the express prior written consent of Total Expert.</a:t>
            </a:r>
          </a:p>
        </p:txBody>
      </p:sp>
      <p:pic>
        <p:nvPicPr>
          <p:cNvPr id="3" name="Picture 2" descr="A close up of a sign&#10;&#10;Description automatically generated">
            <a:extLst>
              <a:ext uri="{FF2B5EF4-FFF2-40B4-BE49-F238E27FC236}">
                <a16:creationId xmlns:a16="http://schemas.microsoft.com/office/drawing/2014/main" id="{8DE0F53D-7875-C04A-9C65-22A4C6402D4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6350"/>
            <a:ext cx="3724712" cy="5130800"/>
          </a:xfrm>
          <a:prstGeom prst="rect">
            <a:avLst/>
          </a:prstGeom>
        </p:spPr>
      </p:pic>
      <p:sp>
        <p:nvSpPr>
          <p:cNvPr id="5" name="Text Placeholder 4">
            <a:extLst>
              <a:ext uri="{FF2B5EF4-FFF2-40B4-BE49-F238E27FC236}">
                <a16:creationId xmlns:a16="http://schemas.microsoft.com/office/drawing/2014/main" id="{76124790-25C0-9142-8FEE-C7EC88B28A6A}"/>
              </a:ext>
            </a:extLst>
          </p:cNvPr>
          <p:cNvSpPr>
            <a:spLocks noGrp="1"/>
          </p:cNvSpPr>
          <p:nvPr>
            <p:ph type="body" sz="quarter" idx="10" hasCustomPrompt="1"/>
          </p:nvPr>
        </p:nvSpPr>
        <p:spPr>
          <a:xfrm>
            <a:off x="4580658" y="1919992"/>
            <a:ext cx="3372971" cy="983859"/>
          </a:xfrm>
          <a:prstGeom prst="rect">
            <a:avLst/>
          </a:prstGeom>
        </p:spPr>
        <p:txBody>
          <a:bodyPr/>
          <a:lstStyle>
            <a:lvl1pPr marL="0" indent="0">
              <a:lnSpc>
                <a:spcPct val="100000"/>
              </a:lnSpc>
              <a:buNone/>
              <a:defRPr sz="2000" b="1" spc="100" baseline="0">
                <a:solidFill>
                  <a:srgbClr val="FFFFFF"/>
                </a:solidFill>
              </a:defRPr>
            </a:lvl1pPr>
          </a:lstStyle>
          <a:p>
            <a:pPr lvl="0"/>
            <a:r>
              <a:rPr lang="en-US"/>
              <a:t>AT TOTAL EXPERT,          WE BELIEVE THE FUTURE OF FINANCIAL SERVICES </a:t>
            </a:r>
          </a:p>
        </p:txBody>
      </p:sp>
      <p:sp>
        <p:nvSpPr>
          <p:cNvPr id="12" name="Text Placeholder 11">
            <a:extLst>
              <a:ext uri="{FF2B5EF4-FFF2-40B4-BE49-F238E27FC236}">
                <a16:creationId xmlns:a16="http://schemas.microsoft.com/office/drawing/2014/main" id="{931F8850-0DAE-B74C-8776-95B2D088315B}"/>
              </a:ext>
            </a:extLst>
          </p:cNvPr>
          <p:cNvSpPr>
            <a:spLocks noGrp="1"/>
          </p:cNvSpPr>
          <p:nvPr>
            <p:ph type="body" sz="quarter" idx="11" hasCustomPrompt="1"/>
          </p:nvPr>
        </p:nvSpPr>
        <p:spPr>
          <a:xfrm>
            <a:off x="4580023" y="2903851"/>
            <a:ext cx="3372971" cy="1150938"/>
          </a:xfrm>
          <a:prstGeom prst="rect">
            <a:avLst/>
          </a:prstGeom>
        </p:spPr>
        <p:txBody>
          <a:bodyPr/>
          <a:lstStyle>
            <a:lvl1pPr marL="0" indent="0">
              <a:lnSpc>
                <a:spcPct val="100000"/>
              </a:lnSpc>
              <a:buNone/>
              <a:defRPr sz="1400" i="0">
                <a:solidFill>
                  <a:srgbClr val="FFFFFF"/>
                </a:solidFill>
              </a:defRPr>
            </a:lvl1pPr>
          </a:lstStyle>
          <a:p>
            <a:pPr lvl="0"/>
            <a:r>
              <a:rPr lang="en-US"/>
              <a:t>will belong to the brands that combine         technology with human connection to                      create amazing experiences </a:t>
            </a:r>
          </a:p>
        </p:txBody>
      </p:sp>
      <p:sp>
        <p:nvSpPr>
          <p:cNvPr id="13" name="Slide Number Placeholder 3">
            <a:extLst>
              <a:ext uri="{FF2B5EF4-FFF2-40B4-BE49-F238E27FC236}">
                <a16:creationId xmlns:a16="http://schemas.microsoft.com/office/drawing/2014/main" id="{A6DB73F8-0CC3-744A-A888-D9CB36AC589C}"/>
              </a:ext>
            </a:extLst>
          </p:cNvPr>
          <p:cNvSpPr>
            <a:spLocks noGrp="1"/>
          </p:cNvSpPr>
          <p:nvPr>
            <p:ph type="sldNum" sz="quarter" idx="12"/>
          </p:nvPr>
        </p:nvSpPr>
        <p:spPr>
          <a:xfrm>
            <a:off x="6845407" y="4615645"/>
            <a:ext cx="2057400" cy="274637"/>
          </a:xfrm>
        </p:spPr>
        <p:txBody>
          <a:bodyPr/>
          <a:lstStyle>
            <a:lvl1pPr>
              <a:defRPr>
                <a:latin typeface="Source Sans Pro" panose="020B0503030403020204" pitchFamily="34" charset="0"/>
                <a:ea typeface="Source Sans Pro" panose="020B0503030403020204" pitchFamily="34" charset="0"/>
              </a:defRPr>
            </a:lvl1pPr>
          </a:lstStyle>
          <a:p>
            <a:fld id="{C8BE66AC-5218-0B4F-AB2A-045F9DC5AD06}" type="slidenum">
              <a:rPr lang="en-US" smtClean="0"/>
              <a:pPr/>
              <a:t>‹#›</a:t>
            </a:fld>
            <a:endParaRPr lang="en-US"/>
          </a:p>
        </p:txBody>
      </p:sp>
    </p:spTree>
    <p:extLst>
      <p:ext uri="{BB962C8B-B14F-4D97-AF65-F5344CB8AC3E}">
        <p14:creationId xmlns:p14="http://schemas.microsoft.com/office/powerpoint/2010/main" val="41719412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alf Screen Layout 2">
    <p:bg>
      <p:bgPr>
        <a:solidFill>
          <a:schemeClr val="bg1">
            <a:lumMod val="75000"/>
          </a:schemeClr>
        </a:solidFill>
        <a:effectLst/>
      </p:bgPr>
    </p:bg>
    <p:spTree>
      <p:nvGrpSpPr>
        <p:cNvPr id="1" name=""/>
        <p:cNvGrpSpPr/>
        <p:nvPr/>
      </p:nvGrpSpPr>
      <p:grpSpPr>
        <a:xfrm>
          <a:off x="0" y="0"/>
          <a:ext cx="0" cy="0"/>
          <a:chOff x="0" y="0"/>
          <a:chExt cx="0" cy="0"/>
        </a:xfrm>
      </p:grpSpPr>
      <p:pic>
        <p:nvPicPr>
          <p:cNvPr id="3" name="Picture 2" descr="A person sitting at a table looking at a computer&#10;&#10;Description automatically generated">
            <a:extLst>
              <a:ext uri="{FF2B5EF4-FFF2-40B4-BE49-F238E27FC236}">
                <a16:creationId xmlns:a16="http://schemas.microsoft.com/office/drawing/2014/main" id="{31DD7377-E262-464E-9F02-0709871DBD53}"/>
              </a:ext>
            </a:extLst>
          </p:cNvPr>
          <p:cNvPicPr>
            <a:picLocks noChangeAspect="1"/>
          </p:cNvPicPr>
          <p:nvPr userDrawn="1"/>
        </p:nvPicPr>
        <p:blipFill rotWithShape="1">
          <a:blip r:embed="rId2" cstate="hq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1" y="0"/>
            <a:ext cx="6042673" cy="5143500"/>
          </a:xfrm>
          <a:prstGeom prst="rect">
            <a:avLst/>
          </a:prstGeom>
        </p:spPr>
      </p:pic>
      <p:sp>
        <p:nvSpPr>
          <p:cNvPr id="8" name="Rectangle 7">
            <a:extLst>
              <a:ext uri="{FF2B5EF4-FFF2-40B4-BE49-F238E27FC236}">
                <a16:creationId xmlns:a16="http://schemas.microsoft.com/office/drawing/2014/main" id="{83178843-04F2-284A-92C2-22326532B357}"/>
              </a:ext>
            </a:extLst>
          </p:cNvPr>
          <p:cNvSpPr/>
          <p:nvPr userDrawn="1"/>
        </p:nvSpPr>
        <p:spPr>
          <a:xfrm>
            <a:off x="0" y="0"/>
            <a:ext cx="9144000" cy="5143501"/>
          </a:xfrm>
          <a:prstGeom prst="rect">
            <a:avLst/>
          </a:prstGeom>
          <a:gradFill>
            <a:gsLst>
              <a:gs pos="7000">
                <a:srgbClr val="132C45">
                  <a:lumMod val="100000"/>
                  <a:alpha val="75000"/>
                </a:srgbClr>
              </a:gs>
              <a:gs pos="98000">
                <a:srgbClr val="265EAC">
                  <a:alpha val="88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2">
              <a:latin typeface="Source Sans Pro" panose="020B0503030403020204" pitchFamily="34" charset="0"/>
            </a:endParaRPr>
          </a:p>
        </p:txBody>
      </p:sp>
      <p:grpSp>
        <p:nvGrpSpPr>
          <p:cNvPr id="9" name="Group 8">
            <a:extLst>
              <a:ext uri="{FF2B5EF4-FFF2-40B4-BE49-F238E27FC236}">
                <a16:creationId xmlns:a16="http://schemas.microsoft.com/office/drawing/2014/main" id="{0ADDFBBE-CDA0-BD43-B599-71BD52642D59}"/>
              </a:ext>
            </a:extLst>
          </p:cNvPr>
          <p:cNvGrpSpPr/>
          <p:nvPr userDrawn="1"/>
        </p:nvGrpSpPr>
        <p:grpSpPr>
          <a:xfrm>
            <a:off x="3744551" y="-1"/>
            <a:ext cx="5398050" cy="5143500"/>
            <a:chOff x="4029075" y="-2"/>
            <a:chExt cx="5178229" cy="5143501"/>
          </a:xfrm>
        </p:grpSpPr>
        <p:sp>
          <p:nvSpPr>
            <p:cNvPr id="10" name="Parallelogram 9">
              <a:extLst>
                <a:ext uri="{FF2B5EF4-FFF2-40B4-BE49-F238E27FC236}">
                  <a16:creationId xmlns:a16="http://schemas.microsoft.com/office/drawing/2014/main" id="{733445CB-3FA1-3748-91FB-2ECBAA81783E}"/>
                </a:ext>
              </a:extLst>
            </p:cNvPr>
            <p:cNvSpPr/>
            <p:nvPr/>
          </p:nvSpPr>
          <p:spPr>
            <a:xfrm>
              <a:off x="4029075" y="-2"/>
              <a:ext cx="4933507" cy="5143501"/>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2">
                <a:solidFill>
                  <a:srgbClr val="132C45"/>
                </a:solidFill>
                <a:latin typeface="Source Sans Pro" panose="020B0503030403020204" pitchFamily="34" charset="0"/>
              </a:endParaRPr>
            </a:p>
          </p:txBody>
        </p:sp>
        <p:sp>
          <p:nvSpPr>
            <p:cNvPr id="11" name="Rectangle 10">
              <a:extLst>
                <a:ext uri="{FF2B5EF4-FFF2-40B4-BE49-F238E27FC236}">
                  <a16:creationId xmlns:a16="http://schemas.microsoft.com/office/drawing/2014/main" id="{48CD7C96-283A-AC46-B34C-930A9FBE3E07}"/>
                </a:ext>
              </a:extLst>
            </p:cNvPr>
            <p:cNvSpPr/>
            <p:nvPr/>
          </p:nvSpPr>
          <p:spPr>
            <a:xfrm>
              <a:off x="5869171" y="-2"/>
              <a:ext cx="3338133" cy="5143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2">
                <a:latin typeface="Source Sans Pro" panose="020B0503030403020204" pitchFamily="34" charset="0"/>
              </a:endParaRPr>
            </a:p>
          </p:txBody>
        </p:sp>
      </p:grpSp>
      <p:pic>
        <p:nvPicPr>
          <p:cNvPr id="22" name="Picture 21" descr="A close up of a logo&#10;&#10;Description automatically generated">
            <a:extLst>
              <a:ext uri="{FF2B5EF4-FFF2-40B4-BE49-F238E27FC236}">
                <a16:creationId xmlns:a16="http://schemas.microsoft.com/office/drawing/2014/main" id="{F7377409-D63B-6A4D-A055-DA77D212DEC2}"/>
              </a:ext>
            </a:extLst>
          </p:cNvPr>
          <p:cNvPicPr>
            <a:picLocks noChangeAspect="1"/>
          </p:cNvPicPr>
          <p:nvPr userDrawn="1"/>
        </p:nvPicPr>
        <p:blipFill rotWithShape="1">
          <a:blip r:embed="rId4" cstate="screen">
            <a:alphaModFix amt="25000"/>
            <a:extLst>
              <a:ext uri="{28A0092B-C50C-407E-A947-70E740481C1C}">
                <a14:useLocalDpi xmlns:a14="http://schemas.microsoft.com/office/drawing/2010/main"/>
              </a:ext>
            </a:extLst>
          </a:blip>
          <a:srcRect/>
          <a:stretch/>
        </p:blipFill>
        <p:spPr>
          <a:xfrm>
            <a:off x="1333740" y="656492"/>
            <a:ext cx="307491" cy="367346"/>
          </a:xfrm>
          <a:prstGeom prst="rect">
            <a:avLst/>
          </a:prstGeom>
        </p:spPr>
      </p:pic>
      <p:sp>
        <p:nvSpPr>
          <p:cNvPr id="26" name="Text Placeholder 25">
            <a:extLst>
              <a:ext uri="{FF2B5EF4-FFF2-40B4-BE49-F238E27FC236}">
                <a16:creationId xmlns:a16="http://schemas.microsoft.com/office/drawing/2014/main" id="{644D6B69-37C2-5245-8FE9-E010C538289A}"/>
              </a:ext>
            </a:extLst>
          </p:cNvPr>
          <p:cNvSpPr>
            <a:spLocks noGrp="1"/>
          </p:cNvSpPr>
          <p:nvPr>
            <p:ph type="body" sz="quarter" idx="10" hasCustomPrompt="1"/>
          </p:nvPr>
        </p:nvSpPr>
        <p:spPr>
          <a:xfrm>
            <a:off x="626978" y="2296628"/>
            <a:ext cx="3117573" cy="247814"/>
          </a:xfrm>
          <a:prstGeom prst="rect">
            <a:avLst/>
          </a:prstGeom>
        </p:spPr>
        <p:txBody>
          <a:bodyPr anchor="ctr" anchorCtr="0">
            <a:noAutofit/>
          </a:bodyPr>
          <a:lstStyle>
            <a:lvl1pPr marL="0" indent="0">
              <a:buNone/>
              <a:defRPr sz="1200" b="1" cap="all" spc="100" baseline="0">
                <a:solidFill>
                  <a:srgbClr val="FFFFFF"/>
                </a:solidFill>
                <a:latin typeface="Source Sans Pro" panose="020B0503030403020204" pitchFamily="34" charset="0"/>
                <a:ea typeface="Source Sans Pro" panose="020B0503030403020204" pitchFamily="34" charset="0"/>
              </a:defRPr>
            </a:lvl1pPr>
          </a:lstStyle>
          <a:p>
            <a:pPr lvl="0"/>
            <a:r>
              <a:rPr lang="en-US"/>
              <a:t>BULLET POINT #1 (ALL CAPS) </a:t>
            </a:r>
          </a:p>
        </p:txBody>
      </p:sp>
      <p:sp>
        <p:nvSpPr>
          <p:cNvPr id="27" name="Text Placeholder 25">
            <a:extLst>
              <a:ext uri="{FF2B5EF4-FFF2-40B4-BE49-F238E27FC236}">
                <a16:creationId xmlns:a16="http://schemas.microsoft.com/office/drawing/2014/main" id="{CAECB8B4-B5B1-5941-B5B8-151F49C2E923}"/>
              </a:ext>
            </a:extLst>
          </p:cNvPr>
          <p:cNvSpPr>
            <a:spLocks noGrp="1"/>
          </p:cNvSpPr>
          <p:nvPr>
            <p:ph type="body" sz="quarter" idx="11" hasCustomPrompt="1"/>
          </p:nvPr>
        </p:nvSpPr>
        <p:spPr>
          <a:xfrm>
            <a:off x="626979" y="2705748"/>
            <a:ext cx="3117572" cy="247814"/>
          </a:xfrm>
          <a:prstGeom prst="rect">
            <a:avLst/>
          </a:prstGeom>
        </p:spPr>
        <p:txBody>
          <a:bodyPr anchor="ctr" anchorCtr="0">
            <a:noAutofit/>
          </a:bodyPr>
          <a:lstStyle>
            <a:lvl1pPr marL="0" indent="0">
              <a:buNone/>
              <a:defRPr sz="1200" b="1" cap="all" spc="100" baseline="0">
                <a:solidFill>
                  <a:srgbClr val="FFFFFF"/>
                </a:solidFill>
                <a:latin typeface="Source Sans Pro" panose="020B0503030403020204" pitchFamily="34" charset="0"/>
                <a:ea typeface="Source Sans Pro" panose="020B0503030403020204" pitchFamily="34" charset="0"/>
              </a:defRPr>
            </a:lvl1pPr>
          </a:lstStyle>
          <a:p>
            <a:pPr lvl="0"/>
            <a:r>
              <a:rPr lang="en-US"/>
              <a:t>BULLET POINT #2 (ALL CAPS) </a:t>
            </a:r>
          </a:p>
        </p:txBody>
      </p:sp>
      <p:sp>
        <p:nvSpPr>
          <p:cNvPr id="28" name="Text Placeholder 25">
            <a:extLst>
              <a:ext uri="{FF2B5EF4-FFF2-40B4-BE49-F238E27FC236}">
                <a16:creationId xmlns:a16="http://schemas.microsoft.com/office/drawing/2014/main" id="{0FD3D651-C578-C44B-9991-B9DE56DD74C8}"/>
              </a:ext>
            </a:extLst>
          </p:cNvPr>
          <p:cNvSpPr>
            <a:spLocks noGrp="1"/>
          </p:cNvSpPr>
          <p:nvPr>
            <p:ph type="body" sz="quarter" idx="12" hasCustomPrompt="1"/>
          </p:nvPr>
        </p:nvSpPr>
        <p:spPr>
          <a:xfrm>
            <a:off x="626978" y="3122437"/>
            <a:ext cx="3117572" cy="247814"/>
          </a:xfrm>
          <a:prstGeom prst="rect">
            <a:avLst/>
          </a:prstGeom>
        </p:spPr>
        <p:txBody>
          <a:bodyPr anchor="ctr" anchorCtr="0">
            <a:noAutofit/>
          </a:bodyPr>
          <a:lstStyle>
            <a:lvl1pPr marL="0" indent="0">
              <a:buNone/>
              <a:defRPr sz="1200" b="1" cap="all" spc="100" baseline="0">
                <a:solidFill>
                  <a:srgbClr val="FFFFFF"/>
                </a:solidFill>
                <a:latin typeface="Source Sans Pro" panose="020B0503030403020204" pitchFamily="34" charset="0"/>
                <a:ea typeface="Source Sans Pro" panose="020B0503030403020204" pitchFamily="34" charset="0"/>
              </a:defRPr>
            </a:lvl1pPr>
          </a:lstStyle>
          <a:p>
            <a:pPr lvl="0"/>
            <a:r>
              <a:rPr lang="en-US"/>
              <a:t>BULLET POINT #3 (ALL CAPS) </a:t>
            </a:r>
          </a:p>
        </p:txBody>
      </p:sp>
      <p:sp>
        <p:nvSpPr>
          <p:cNvPr id="29" name="Text Placeholder 25">
            <a:extLst>
              <a:ext uri="{FF2B5EF4-FFF2-40B4-BE49-F238E27FC236}">
                <a16:creationId xmlns:a16="http://schemas.microsoft.com/office/drawing/2014/main" id="{48BAF0E5-33ED-5F42-AE3C-47456A11B89A}"/>
              </a:ext>
            </a:extLst>
          </p:cNvPr>
          <p:cNvSpPr>
            <a:spLocks noGrp="1"/>
          </p:cNvSpPr>
          <p:nvPr>
            <p:ph type="body" sz="quarter" idx="13" hasCustomPrompt="1"/>
          </p:nvPr>
        </p:nvSpPr>
        <p:spPr>
          <a:xfrm>
            <a:off x="626978" y="3539126"/>
            <a:ext cx="3116969" cy="247814"/>
          </a:xfrm>
          <a:prstGeom prst="rect">
            <a:avLst/>
          </a:prstGeom>
        </p:spPr>
        <p:txBody>
          <a:bodyPr anchor="ctr" anchorCtr="0">
            <a:noAutofit/>
          </a:bodyPr>
          <a:lstStyle>
            <a:lvl1pPr marL="0" indent="0">
              <a:buNone/>
              <a:defRPr sz="1200" b="1" cap="all" spc="100" baseline="0">
                <a:solidFill>
                  <a:srgbClr val="FFFFFF"/>
                </a:solidFill>
                <a:latin typeface="Source Sans Pro" panose="020B0503030403020204" pitchFamily="34" charset="0"/>
                <a:ea typeface="Source Sans Pro" panose="020B0503030403020204" pitchFamily="34" charset="0"/>
              </a:defRPr>
            </a:lvl1pPr>
          </a:lstStyle>
          <a:p>
            <a:pPr lvl="0"/>
            <a:r>
              <a:rPr lang="en-US"/>
              <a:t>BULLET POINT #4 (ALL CAPS) </a:t>
            </a:r>
          </a:p>
        </p:txBody>
      </p:sp>
      <p:sp>
        <p:nvSpPr>
          <p:cNvPr id="33" name="Picture Placeholder 32">
            <a:extLst>
              <a:ext uri="{FF2B5EF4-FFF2-40B4-BE49-F238E27FC236}">
                <a16:creationId xmlns:a16="http://schemas.microsoft.com/office/drawing/2014/main" id="{8C0AD2E8-CAB6-514A-A9AD-3A9F56EA9014}"/>
              </a:ext>
            </a:extLst>
          </p:cNvPr>
          <p:cNvSpPr>
            <a:spLocks noGrp="1"/>
          </p:cNvSpPr>
          <p:nvPr>
            <p:ph type="pic" sz="quarter" idx="15"/>
          </p:nvPr>
        </p:nvSpPr>
        <p:spPr>
          <a:xfrm>
            <a:off x="5201167" y="898525"/>
            <a:ext cx="3346450" cy="3346450"/>
          </a:xfrm>
          <a:prstGeom prst="rect">
            <a:avLst/>
          </a:prstGeom>
        </p:spPr>
        <p:txBody>
          <a:bodyPr>
            <a:normAutofit/>
          </a:bodyPr>
          <a:lstStyle>
            <a:lvl1pPr marL="0" indent="0">
              <a:buNone/>
              <a:defRPr sz="1500">
                <a:solidFill>
                  <a:schemeClr val="bg1">
                    <a:lumMod val="75000"/>
                  </a:schemeClr>
                </a:solidFill>
                <a:latin typeface="Source Sans Pro" panose="020B0503030403020204" pitchFamily="34" charset="0"/>
                <a:ea typeface="Source Sans Pro" panose="020B0503030403020204" pitchFamily="34" charset="0"/>
              </a:defRPr>
            </a:lvl1pPr>
          </a:lstStyle>
          <a:p>
            <a:endParaRPr lang="en-US"/>
          </a:p>
          <a:p>
            <a:endParaRPr lang="en-US"/>
          </a:p>
          <a:p>
            <a:endParaRPr lang="en-US"/>
          </a:p>
          <a:p>
            <a:endParaRPr lang="en-US"/>
          </a:p>
          <a:p>
            <a:endParaRPr lang="en-US"/>
          </a:p>
          <a:p>
            <a:r>
              <a:rPr lang="en-US"/>
              <a:t>  Insert your photo, chart or graph here. </a:t>
            </a:r>
          </a:p>
        </p:txBody>
      </p:sp>
      <p:pic>
        <p:nvPicPr>
          <p:cNvPr id="34" name="Picture 33">
            <a:extLst>
              <a:ext uri="{FF2B5EF4-FFF2-40B4-BE49-F238E27FC236}">
                <a16:creationId xmlns:a16="http://schemas.microsoft.com/office/drawing/2014/main" id="{C01F9133-7CDC-FF48-99C2-55F94D556F12}"/>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412460" y="4102153"/>
            <a:ext cx="732436" cy="644039"/>
          </a:xfrm>
          <a:prstGeom prst="rect">
            <a:avLst/>
          </a:prstGeom>
        </p:spPr>
      </p:pic>
      <p:sp>
        <p:nvSpPr>
          <p:cNvPr id="36" name="Text Placeholder 35">
            <a:extLst>
              <a:ext uri="{FF2B5EF4-FFF2-40B4-BE49-F238E27FC236}">
                <a16:creationId xmlns:a16="http://schemas.microsoft.com/office/drawing/2014/main" id="{F1F10D27-9F69-144B-8C92-8FC2CFB513F9}"/>
              </a:ext>
            </a:extLst>
          </p:cNvPr>
          <p:cNvSpPr>
            <a:spLocks noGrp="1"/>
          </p:cNvSpPr>
          <p:nvPr>
            <p:ph type="body" sz="quarter" idx="16" hasCustomPrompt="1"/>
          </p:nvPr>
        </p:nvSpPr>
        <p:spPr>
          <a:xfrm>
            <a:off x="162041" y="2292349"/>
            <a:ext cx="307491" cy="266701"/>
          </a:xfrm>
          <a:prstGeom prst="rect">
            <a:avLst/>
          </a:prstGeom>
        </p:spPr>
        <p:txBody>
          <a:bodyPr anchor="ctr" anchorCtr="0">
            <a:noAutofit/>
          </a:bodyPr>
          <a:lstStyle>
            <a:lvl1pPr marL="0" indent="0">
              <a:buNone/>
              <a:defRPr b="1">
                <a:solidFill>
                  <a:srgbClr val="A4CEFF"/>
                </a:solidFill>
                <a:latin typeface="Source Sans Pro" panose="020B0503030403020204" pitchFamily="34" charset="0"/>
                <a:ea typeface="Source Sans Pro" panose="020B0503030403020204" pitchFamily="34" charset="0"/>
              </a:defRPr>
            </a:lvl1pPr>
          </a:lstStyle>
          <a:p>
            <a:pPr lvl="0"/>
            <a:r>
              <a:rPr lang="en-US"/>
              <a:t>+</a:t>
            </a:r>
          </a:p>
        </p:txBody>
      </p:sp>
      <p:sp>
        <p:nvSpPr>
          <p:cNvPr id="40" name="Text Placeholder 12">
            <a:extLst>
              <a:ext uri="{FF2B5EF4-FFF2-40B4-BE49-F238E27FC236}">
                <a16:creationId xmlns:a16="http://schemas.microsoft.com/office/drawing/2014/main" id="{8D6A6ECE-D09B-1C47-B7C3-234A980EC22F}"/>
              </a:ext>
            </a:extLst>
          </p:cNvPr>
          <p:cNvSpPr>
            <a:spLocks noGrp="1"/>
          </p:cNvSpPr>
          <p:nvPr>
            <p:ph type="body" sz="quarter" idx="20" hasCustomPrompt="1"/>
          </p:nvPr>
        </p:nvSpPr>
        <p:spPr>
          <a:xfrm>
            <a:off x="626978" y="1411797"/>
            <a:ext cx="3530600" cy="400110"/>
          </a:xfrm>
          <a:prstGeom prst="rect">
            <a:avLst/>
          </a:prstGeom>
        </p:spPr>
        <p:txBody>
          <a:bodyPr anchor="ctr" anchorCtr="0">
            <a:noAutofit/>
          </a:bodyPr>
          <a:lstStyle>
            <a:lvl1pPr marL="0" indent="0">
              <a:buNone/>
              <a:defRPr sz="2200" b="1" cap="all" spc="300" baseline="0">
                <a:solidFill>
                  <a:srgbClr val="FFFFFF"/>
                </a:solidFill>
                <a:latin typeface="Source Sans Pro" panose="020B0503030403020204" pitchFamily="34" charset="0"/>
                <a:ea typeface="Source Sans Pro" panose="020B0503030403020204" pitchFamily="34" charset="0"/>
              </a:defRPr>
            </a:lvl1pPr>
          </a:lstStyle>
          <a:p>
            <a:pPr lvl="0"/>
            <a:r>
              <a:rPr lang="en-US"/>
              <a:t>SHORT HEADLINE  </a:t>
            </a:r>
          </a:p>
        </p:txBody>
      </p:sp>
      <p:sp>
        <p:nvSpPr>
          <p:cNvPr id="20" name="Text Placeholder 35">
            <a:extLst>
              <a:ext uri="{FF2B5EF4-FFF2-40B4-BE49-F238E27FC236}">
                <a16:creationId xmlns:a16="http://schemas.microsoft.com/office/drawing/2014/main" id="{B6862DF1-869D-9448-9F4D-1F412D254D32}"/>
              </a:ext>
            </a:extLst>
          </p:cNvPr>
          <p:cNvSpPr>
            <a:spLocks noGrp="1"/>
          </p:cNvSpPr>
          <p:nvPr>
            <p:ph type="body" sz="quarter" idx="21" hasCustomPrompt="1"/>
          </p:nvPr>
        </p:nvSpPr>
        <p:spPr>
          <a:xfrm>
            <a:off x="162041" y="2698750"/>
            <a:ext cx="307491" cy="266701"/>
          </a:xfrm>
          <a:prstGeom prst="rect">
            <a:avLst/>
          </a:prstGeom>
        </p:spPr>
        <p:txBody>
          <a:bodyPr anchor="ctr" anchorCtr="0">
            <a:noAutofit/>
          </a:bodyPr>
          <a:lstStyle>
            <a:lvl1pPr marL="0" indent="0">
              <a:buNone/>
              <a:defRPr b="1">
                <a:solidFill>
                  <a:srgbClr val="A4CEFF"/>
                </a:solidFill>
                <a:latin typeface="Source Sans Pro" panose="020B0503030403020204" pitchFamily="34" charset="0"/>
                <a:ea typeface="Source Sans Pro" panose="020B0503030403020204" pitchFamily="34" charset="0"/>
              </a:defRPr>
            </a:lvl1pPr>
          </a:lstStyle>
          <a:p>
            <a:pPr lvl="0"/>
            <a:r>
              <a:rPr lang="en-US"/>
              <a:t>+</a:t>
            </a:r>
          </a:p>
        </p:txBody>
      </p:sp>
      <p:sp>
        <p:nvSpPr>
          <p:cNvPr id="21" name="Text Placeholder 35">
            <a:extLst>
              <a:ext uri="{FF2B5EF4-FFF2-40B4-BE49-F238E27FC236}">
                <a16:creationId xmlns:a16="http://schemas.microsoft.com/office/drawing/2014/main" id="{AD068500-FAEE-9241-A6A6-202631228C74}"/>
              </a:ext>
            </a:extLst>
          </p:cNvPr>
          <p:cNvSpPr>
            <a:spLocks noGrp="1"/>
          </p:cNvSpPr>
          <p:nvPr>
            <p:ph type="body" sz="quarter" idx="22" hasCustomPrompt="1"/>
          </p:nvPr>
        </p:nvSpPr>
        <p:spPr>
          <a:xfrm>
            <a:off x="162041" y="3105150"/>
            <a:ext cx="307491" cy="266701"/>
          </a:xfrm>
          <a:prstGeom prst="rect">
            <a:avLst/>
          </a:prstGeom>
        </p:spPr>
        <p:txBody>
          <a:bodyPr anchor="ctr" anchorCtr="0">
            <a:noAutofit/>
          </a:bodyPr>
          <a:lstStyle>
            <a:lvl1pPr marL="0" indent="0">
              <a:buNone/>
              <a:defRPr b="1">
                <a:solidFill>
                  <a:srgbClr val="A4CEFF"/>
                </a:solidFill>
                <a:latin typeface="Source Sans Pro" panose="020B0503030403020204" pitchFamily="34" charset="0"/>
                <a:ea typeface="Source Sans Pro" panose="020B0503030403020204" pitchFamily="34" charset="0"/>
              </a:defRPr>
            </a:lvl1pPr>
          </a:lstStyle>
          <a:p>
            <a:pPr lvl="0"/>
            <a:r>
              <a:rPr lang="en-US"/>
              <a:t>+</a:t>
            </a:r>
          </a:p>
        </p:txBody>
      </p:sp>
      <p:sp>
        <p:nvSpPr>
          <p:cNvPr id="23" name="Text Placeholder 35">
            <a:extLst>
              <a:ext uri="{FF2B5EF4-FFF2-40B4-BE49-F238E27FC236}">
                <a16:creationId xmlns:a16="http://schemas.microsoft.com/office/drawing/2014/main" id="{8378035F-108F-B746-BC03-57A1441F4317}"/>
              </a:ext>
            </a:extLst>
          </p:cNvPr>
          <p:cNvSpPr>
            <a:spLocks noGrp="1"/>
          </p:cNvSpPr>
          <p:nvPr>
            <p:ph type="body" sz="quarter" idx="23" hasCustomPrompt="1"/>
          </p:nvPr>
        </p:nvSpPr>
        <p:spPr>
          <a:xfrm>
            <a:off x="162041" y="3536950"/>
            <a:ext cx="307491" cy="266701"/>
          </a:xfrm>
          <a:prstGeom prst="rect">
            <a:avLst/>
          </a:prstGeom>
        </p:spPr>
        <p:txBody>
          <a:bodyPr anchor="ctr" anchorCtr="0">
            <a:noAutofit/>
          </a:bodyPr>
          <a:lstStyle>
            <a:lvl1pPr marL="0" indent="0">
              <a:buNone/>
              <a:defRPr b="1">
                <a:solidFill>
                  <a:srgbClr val="A4CEFF"/>
                </a:solidFill>
                <a:latin typeface="Source Sans Pro" panose="020B0503030403020204" pitchFamily="34" charset="0"/>
                <a:ea typeface="Source Sans Pro" panose="020B0503030403020204" pitchFamily="34" charset="0"/>
              </a:defRPr>
            </a:lvl1pPr>
          </a:lstStyle>
          <a:p>
            <a:pPr lvl="0"/>
            <a:r>
              <a:rPr lang="en-US"/>
              <a:t>+</a:t>
            </a:r>
          </a:p>
        </p:txBody>
      </p:sp>
      <p:sp>
        <p:nvSpPr>
          <p:cNvPr id="25" name="TextBox 24">
            <a:extLst>
              <a:ext uri="{FF2B5EF4-FFF2-40B4-BE49-F238E27FC236}">
                <a16:creationId xmlns:a16="http://schemas.microsoft.com/office/drawing/2014/main" id="{8595DA8B-7A5C-4243-90B1-D3403029980A}"/>
              </a:ext>
            </a:extLst>
          </p:cNvPr>
          <p:cNvSpPr txBox="1"/>
          <p:nvPr userDrawn="1"/>
        </p:nvSpPr>
        <p:spPr>
          <a:xfrm>
            <a:off x="5867743" y="4890283"/>
            <a:ext cx="3185487" cy="146194"/>
          </a:xfrm>
          <a:prstGeom prst="rect">
            <a:avLst/>
          </a:prstGeom>
          <a:noFill/>
        </p:spPr>
        <p:txBody>
          <a:bodyPr wrap="none" rtlCol="0">
            <a:spAutoFit/>
          </a:bodyPr>
          <a:lstStyle/>
          <a:p>
            <a:r>
              <a:rPr lang="en-US" sz="350" b="0" i="0">
                <a:solidFill>
                  <a:schemeClr val="bg1">
                    <a:lumMod val="75000"/>
                  </a:schemeClr>
                </a:solidFill>
                <a:latin typeface="Source Sans Pro" panose="020B0503030403020204" pitchFamily="34" charset="0"/>
                <a:ea typeface="Source Sans Pro" panose="020B0503030403020204" pitchFamily="34" charset="0"/>
                <a:cs typeface="Calibri" panose="020F0502020204030204" pitchFamily="34" charset="0"/>
              </a:rPr>
              <a:t>Proprietary and confidential. No part of this document may be disclosed in any manner to a third party without the express prior written consent of Total Expert.</a:t>
            </a:r>
          </a:p>
        </p:txBody>
      </p:sp>
      <p:sp>
        <p:nvSpPr>
          <p:cNvPr id="24" name="Slide Number Placeholder 3">
            <a:extLst>
              <a:ext uri="{FF2B5EF4-FFF2-40B4-BE49-F238E27FC236}">
                <a16:creationId xmlns:a16="http://schemas.microsoft.com/office/drawing/2014/main" id="{78FE166E-27B5-C640-B9D3-32AE18F4CD0F}"/>
              </a:ext>
            </a:extLst>
          </p:cNvPr>
          <p:cNvSpPr>
            <a:spLocks noGrp="1"/>
          </p:cNvSpPr>
          <p:nvPr>
            <p:ph type="sldNum" sz="quarter" idx="24"/>
          </p:nvPr>
        </p:nvSpPr>
        <p:spPr>
          <a:xfrm>
            <a:off x="6845407" y="4615645"/>
            <a:ext cx="2057400" cy="274637"/>
          </a:xfrm>
        </p:spPr>
        <p:txBody>
          <a:bodyPr/>
          <a:lstStyle>
            <a:lvl1pPr>
              <a:defRPr>
                <a:solidFill>
                  <a:schemeClr val="bg1">
                    <a:lumMod val="75000"/>
                  </a:schemeClr>
                </a:solidFill>
                <a:latin typeface="Source Sans Pro" panose="020B0503030403020204" pitchFamily="34" charset="0"/>
                <a:ea typeface="Source Sans Pro" panose="020B0503030403020204" pitchFamily="34" charset="0"/>
              </a:defRPr>
            </a:lvl1pPr>
          </a:lstStyle>
          <a:p>
            <a:fld id="{C8BE66AC-5218-0B4F-AB2A-045F9DC5AD06}" type="slidenum">
              <a:rPr lang="en-US" smtClean="0"/>
              <a:pPr/>
              <a:t>‹#›</a:t>
            </a:fld>
            <a:endParaRPr lang="en-US"/>
          </a:p>
        </p:txBody>
      </p:sp>
    </p:spTree>
    <p:extLst>
      <p:ext uri="{BB962C8B-B14F-4D97-AF65-F5344CB8AC3E}">
        <p14:creationId xmlns:p14="http://schemas.microsoft.com/office/powerpoint/2010/main" val="525617353"/>
      </p:ext>
    </p:extLst>
  </p:cSld>
  <p:clrMapOvr>
    <a:masterClrMapping/>
  </p:clrMapOvr>
  <p:extLst>
    <p:ext uri="{DCECCB84-F9BA-43D5-87BE-67443E8EF086}">
      <p15:sldGuideLst xmlns:p15="http://schemas.microsoft.com/office/powerpoint/2012/main">
        <p15:guide id="1" orient="horz" pos="1524" userDrawn="1">
          <p15:clr>
            <a:srgbClr val="FBAE40"/>
          </p15:clr>
        </p15:guide>
        <p15:guide id="2" pos="2880" userDrawn="1">
          <p15:clr>
            <a:srgbClr val="FBAE40"/>
          </p15:clr>
        </p15:guide>
        <p15:guide id="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alf Screen Layout">
    <p:spTree>
      <p:nvGrpSpPr>
        <p:cNvPr id="1" name=""/>
        <p:cNvGrpSpPr/>
        <p:nvPr/>
      </p:nvGrpSpPr>
      <p:grpSpPr>
        <a:xfrm>
          <a:off x="0" y="0"/>
          <a:ext cx="0" cy="0"/>
          <a:chOff x="0" y="0"/>
          <a:chExt cx="0" cy="0"/>
        </a:xfrm>
      </p:grpSpPr>
      <p:sp>
        <p:nvSpPr>
          <p:cNvPr id="7" name="Google Shape;377;p14">
            <a:extLst>
              <a:ext uri="{FF2B5EF4-FFF2-40B4-BE49-F238E27FC236}">
                <a16:creationId xmlns:a16="http://schemas.microsoft.com/office/drawing/2014/main" id="{D41F1DA7-5A01-464C-9B1D-F65C676E9CAB}"/>
              </a:ext>
            </a:extLst>
          </p:cNvPr>
          <p:cNvSpPr>
            <a:spLocks noChangeAspect="1"/>
          </p:cNvSpPr>
          <p:nvPr userDrawn="1"/>
        </p:nvSpPr>
        <p:spPr>
          <a:xfrm>
            <a:off x="4572000" y="-4260"/>
            <a:ext cx="4572000" cy="5147760"/>
          </a:xfrm>
          <a:prstGeom prst="rect">
            <a:avLst/>
          </a:prstGeom>
          <a:gradFill>
            <a:gsLst>
              <a:gs pos="0">
                <a:schemeClr val="bg1">
                  <a:lumMod val="85000"/>
                  <a:alpha val="51000"/>
                </a:schemeClr>
              </a:gs>
              <a:gs pos="100000">
                <a:schemeClr val="lt1"/>
              </a:gs>
            </a:gsLst>
            <a:lin ang="18900000" scaled="0"/>
          </a:gradFill>
          <a:ln>
            <a:noFill/>
          </a:ln>
        </p:spPr>
        <p:txBody>
          <a:bodyPr spcFirstLastPara="1" wrap="square" lIns="34284" tIns="17138" rIns="34284" bIns="17138" anchor="ctr" anchorCtr="0">
            <a:noAutofit/>
          </a:bodyPr>
          <a:lstStyle/>
          <a:p>
            <a:endParaRPr sz="675" b="0">
              <a:solidFill>
                <a:schemeClr val="lt1"/>
              </a:solidFill>
              <a:latin typeface="Source Sans Pro" panose="020B0503030403020204" pitchFamily="34" charset="0"/>
              <a:ea typeface="Source Sans Pro" panose="020B0503030403020204" pitchFamily="34" charset="0"/>
              <a:cs typeface="Calibri"/>
              <a:sym typeface="Calibri"/>
            </a:endParaRPr>
          </a:p>
        </p:txBody>
      </p:sp>
      <p:sp>
        <p:nvSpPr>
          <p:cNvPr id="13" name="Text Placeholder 12">
            <a:extLst>
              <a:ext uri="{FF2B5EF4-FFF2-40B4-BE49-F238E27FC236}">
                <a16:creationId xmlns:a16="http://schemas.microsoft.com/office/drawing/2014/main" id="{B2809B5D-FF1C-AA46-BD5E-53269722C105}"/>
              </a:ext>
            </a:extLst>
          </p:cNvPr>
          <p:cNvSpPr>
            <a:spLocks noGrp="1"/>
          </p:cNvSpPr>
          <p:nvPr>
            <p:ph type="body" sz="quarter" idx="12" hasCustomPrompt="1"/>
          </p:nvPr>
        </p:nvSpPr>
        <p:spPr>
          <a:xfrm>
            <a:off x="342305" y="1411797"/>
            <a:ext cx="3762905" cy="400110"/>
          </a:xfrm>
          <a:prstGeom prst="rect">
            <a:avLst/>
          </a:prstGeom>
        </p:spPr>
        <p:txBody>
          <a:bodyPr anchor="ctr" anchorCtr="0">
            <a:noAutofit/>
          </a:bodyPr>
          <a:lstStyle>
            <a:lvl1pPr marL="0" indent="0">
              <a:buNone/>
              <a:defRPr sz="2200" b="1" cap="all" spc="300" baseline="0">
                <a:latin typeface="Source Sans Pro" panose="020B0503030403020204" pitchFamily="34" charset="0"/>
                <a:ea typeface="Source Sans Pro" panose="020B0503030403020204" pitchFamily="34" charset="0"/>
              </a:defRPr>
            </a:lvl1pPr>
          </a:lstStyle>
          <a:p>
            <a:pPr lvl="0"/>
            <a:r>
              <a:rPr lang="en-US"/>
              <a:t>SHORT HEADLINE  </a:t>
            </a:r>
          </a:p>
        </p:txBody>
      </p:sp>
      <p:sp>
        <p:nvSpPr>
          <p:cNvPr id="15" name="Text Placeholder 14">
            <a:extLst>
              <a:ext uri="{FF2B5EF4-FFF2-40B4-BE49-F238E27FC236}">
                <a16:creationId xmlns:a16="http://schemas.microsoft.com/office/drawing/2014/main" id="{F4BA513A-4C97-584A-8BFC-72110F4426D8}"/>
              </a:ext>
            </a:extLst>
          </p:cNvPr>
          <p:cNvSpPr>
            <a:spLocks noGrp="1"/>
          </p:cNvSpPr>
          <p:nvPr>
            <p:ph type="body" sz="quarter" idx="13" hasCustomPrompt="1"/>
          </p:nvPr>
        </p:nvSpPr>
        <p:spPr>
          <a:xfrm>
            <a:off x="4917041" y="884379"/>
            <a:ext cx="3884653" cy="270773"/>
          </a:xfrm>
          <a:prstGeom prst="rect">
            <a:avLst/>
          </a:prstGeom>
        </p:spPr>
        <p:txBody>
          <a:bodyPr>
            <a:normAutofit/>
          </a:bodyPr>
          <a:lstStyle>
            <a:lvl1pPr marL="0" indent="0" algn="ctr">
              <a:buNone/>
              <a:defRPr sz="1500" b="1" cap="all" spc="100" baseline="0">
                <a:solidFill>
                  <a:srgbClr val="265EAC"/>
                </a:solidFill>
                <a:latin typeface="Source Sans Pro" panose="020B0503030403020204" pitchFamily="34" charset="0"/>
                <a:ea typeface="Source Sans Pro" panose="020B0503030403020204" pitchFamily="34" charset="0"/>
              </a:defRPr>
            </a:lvl1pPr>
          </a:lstStyle>
          <a:p>
            <a:pPr lvl="0"/>
            <a:r>
              <a:rPr lang="en-US"/>
              <a:t>SUPPORTING HEADLINE GOES HERE</a:t>
            </a:r>
          </a:p>
        </p:txBody>
      </p:sp>
      <p:sp>
        <p:nvSpPr>
          <p:cNvPr id="18" name="Content Placeholder 5">
            <a:extLst>
              <a:ext uri="{FF2B5EF4-FFF2-40B4-BE49-F238E27FC236}">
                <a16:creationId xmlns:a16="http://schemas.microsoft.com/office/drawing/2014/main" id="{E185DFC7-B295-DF45-92CF-95496B00B49D}"/>
              </a:ext>
            </a:extLst>
          </p:cNvPr>
          <p:cNvSpPr>
            <a:spLocks noGrp="1"/>
          </p:cNvSpPr>
          <p:nvPr>
            <p:ph sz="quarter" idx="4" hasCustomPrompt="1"/>
          </p:nvPr>
        </p:nvSpPr>
        <p:spPr>
          <a:xfrm>
            <a:off x="4914304" y="1411797"/>
            <a:ext cx="3887391" cy="2763441"/>
          </a:xfrm>
          <a:prstGeom prst="rect">
            <a:avLst/>
          </a:prstGeom>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600">
                <a:solidFill>
                  <a:schemeClr val="bg1">
                    <a:lumMod val="65000"/>
                  </a:schemeClr>
                </a:solidFill>
                <a:latin typeface="Source Sans Pro" panose="020B0503030403020204" pitchFamily="34" charset="0"/>
                <a:ea typeface="Source Sans Pro" panose="020B0503030403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Bullet points, tables, graphs, graphics, pictures or videos all can used here</a:t>
            </a:r>
          </a:p>
          <a:p>
            <a:endParaRPr lang="en-US"/>
          </a:p>
        </p:txBody>
      </p:sp>
      <p:sp>
        <p:nvSpPr>
          <p:cNvPr id="10" name="TextBox 9">
            <a:extLst>
              <a:ext uri="{FF2B5EF4-FFF2-40B4-BE49-F238E27FC236}">
                <a16:creationId xmlns:a16="http://schemas.microsoft.com/office/drawing/2014/main" id="{C6BEE44D-F52E-A14C-B1FF-71487DD94308}"/>
              </a:ext>
            </a:extLst>
          </p:cNvPr>
          <p:cNvSpPr txBox="1"/>
          <p:nvPr userDrawn="1"/>
        </p:nvSpPr>
        <p:spPr>
          <a:xfrm>
            <a:off x="5867743" y="4890283"/>
            <a:ext cx="3185487" cy="146194"/>
          </a:xfrm>
          <a:prstGeom prst="rect">
            <a:avLst/>
          </a:prstGeom>
          <a:noFill/>
        </p:spPr>
        <p:txBody>
          <a:bodyPr wrap="none" rtlCol="0">
            <a:spAutoFit/>
          </a:bodyPr>
          <a:lstStyle/>
          <a:p>
            <a:r>
              <a:rPr lang="en-US" sz="350" b="0" i="0">
                <a:solidFill>
                  <a:schemeClr val="bg1">
                    <a:lumMod val="75000"/>
                  </a:schemeClr>
                </a:solidFill>
                <a:latin typeface="Source Sans Pro" panose="020B0503030403020204" pitchFamily="34" charset="0"/>
                <a:ea typeface="Source Sans Pro" panose="020B0503030403020204" pitchFamily="34" charset="0"/>
                <a:cs typeface="Calibri" panose="020F0502020204030204" pitchFamily="34" charset="0"/>
              </a:rPr>
              <a:t>Proprietary and confidential. No part of this document may be disclosed in any manner to a third party without the express prior written consent of Total Expert.</a:t>
            </a:r>
          </a:p>
        </p:txBody>
      </p:sp>
      <p:sp>
        <p:nvSpPr>
          <p:cNvPr id="3" name="Text Placeholder 2">
            <a:extLst>
              <a:ext uri="{FF2B5EF4-FFF2-40B4-BE49-F238E27FC236}">
                <a16:creationId xmlns:a16="http://schemas.microsoft.com/office/drawing/2014/main" id="{DADBD17F-38C8-784E-A5A6-B191A2593DD9}"/>
              </a:ext>
            </a:extLst>
          </p:cNvPr>
          <p:cNvSpPr>
            <a:spLocks noGrp="1"/>
          </p:cNvSpPr>
          <p:nvPr>
            <p:ph type="body" sz="quarter" idx="14" hasCustomPrompt="1"/>
          </p:nvPr>
        </p:nvSpPr>
        <p:spPr>
          <a:xfrm>
            <a:off x="342305" y="1875083"/>
            <a:ext cx="3762905" cy="2578101"/>
          </a:xfrm>
          <a:prstGeom prst="rect">
            <a:avLst/>
          </a:prstGeom>
        </p:spPr>
        <p:txBody>
          <a:bodyPr/>
          <a:lstStyle>
            <a:lvl1pPr marL="0" marR="0" indent="0" algn="l" defTabSz="685800" rtl="0" eaLnBrk="1" fontAlgn="auto" latinLnBrk="0" hangingPunct="1">
              <a:lnSpc>
                <a:spcPct val="150000"/>
              </a:lnSpc>
              <a:spcBef>
                <a:spcPts val="750"/>
              </a:spcBef>
              <a:spcAft>
                <a:spcPts val="0"/>
              </a:spcAft>
              <a:buClrTx/>
              <a:buSzTx/>
              <a:buFont typeface="Arial" panose="020B0604020202020204" pitchFamily="34" charset="0"/>
              <a:buNone/>
              <a:tabLst/>
              <a:defRPr sz="1400"/>
            </a:lvl1pPr>
          </a:lstStyle>
          <a:p>
            <a:pPr lvl="0"/>
            <a:r>
              <a:rPr lang="en-US"/>
              <a:t>Your body copy goes here. It should be 14pt font sizing and maintain 1.5 spaces in between lines. Keep your body copy succinct. Paragraphs worth of copy are often ineffective. Less is more. Let your deck reinforce what you’re saying to prospects and customers.</a:t>
            </a:r>
          </a:p>
        </p:txBody>
      </p:sp>
      <p:sp>
        <p:nvSpPr>
          <p:cNvPr id="8" name="Slide Number Placeholder 3">
            <a:extLst>
              <a:ext uri="{FF2B5EF4-FFF2-40B4-BE49-F238E27FC236}">
                <a16:creationId xmlns:a16="http://schemas.microsoft.com/office/drawing/2014/main" id="{273FC7F0-EC93-9245-847B-D19A07369534}"/>
              </a:ext>
            </a:extLst>
          </p:cNvPr>
          <p:cNvSpPr>
            <a:spLocks noGrp="1"/>
          </p:cNvSpPr>
          <p:nvPr>
            <p:ph type="sldNum" sz="quarter" idx="24"/>
          </p:nvPr>
        </p:nvSpPr>
        <p:spPr>
          <a:xfrm>
            <a:off x="6845407" y="4615645"/>
            <a:ext cx="2057400" cy="274637"/>
          </a:xfrm>
        </p:spPr>
        <p:txBody>
          <a:bodyPr/>
          <a:lstStyle>
            <a:lvl1pPr>
              <a:defRPr>
                <a:solidFill>
                  <a:schemeClr val="bg1">
                    <a:lumMod val="75000"/>
                  </a:schemeClr>
                </a:solidFill>
                <a:latin typeface="Source Sans Pro" panose="020B0503030403020204" pitchFamily="34" charset="0"/>
                <a:ea typeface="Source Sans Pro" panose="020B0503030403020204" pitchFamily="34" charset="0"/>
              </a:defRPr>
            </a:lvl1pPr>
          </a:lstStyle>
          <a:p>
            <a:fld id="{C8BE66AC-5218-0B4F-AB2A-045F9DC5AD06}" type="slidenum">
              <a:rPr lang="en-US" smtClean="0"/>
              <a:pPr/>
              <a:t>‹#›</a:t>
            </a:fld>
            <a:endParaRPr lang="en-US"/>
          </a:p>
        </p:txBody>
      </p:sp>
    </p:spTree>
    <p:extLst>
      <p:ext uri="{BB962C8B-B14F-4D97-AF65-F5344CB8AC3E}">
        <p14:creationId xmlns:p14="http://schemas.microsoft.com/office/powerpoint/2010/main" val="223028024"/>
      </p:ext>
    </p:extLst>
  </p:cSld>
  <p:clrMapOvr>
    <a:masterClrMapping/>
  </p:clrMapOvr>
  <p:extLst>
    <p:ext uri="{DCECCB84-F9BA-43D5-87BE-67443E8EF086}">
      <p15:sldGuideLst xmlns:p15="http://schemas.microsoft.com/office/powerpoint/2012/main">
        <p15:guide id="1" orient="horz" pos="1068" userDrawn="1">
          <p15:clr>
            <a:srgbClr val="FBAE40"/>
          </p15:clr>
        </p15:guide>
        <p15:guide id="2" pos="2880" userDrawn="1">
          <p15:clr>
            <a:srgbClr val="FBAE40"/>
          </p15:clr>
        </p15:guide>
        <p15:guide id="3" orient="horz" pos="172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841" y="273844"/>
            <a:ext cx="7886700" cy="994172"/>
          </a:xfrm>
          <a:prstGeom prst="rect">
            <a:avLst/>
          </a:prstGeom>
        </p:spPr>
        <p:txBody>
          <a:bodyPr>
            <a:normAutofit/>
          </a:bodyPr>
          <a:lstStyle>
            <a:lvl1pPr>
              <a:defRPr sz="3200" b="1" cap="all" spc="300" baseline="0">
                <a:solidFill>
                  <a:srgbClr val="132C45"/>
                </a:solidFill>
                <a:latin typeface="Source Sans Pro" panose="020B0503030403020204" pitchFamily="34" charset="0"/>
                <a:ea typeface="Source Sans Pro" panose="020B0503030403020204" pitchFamily="34" charset="0"/>
              </a:defRPr>
            </a:lvl1pPr>
          </a:lstStyle>
          <a:p>
            <a:r>
              <a:rPr lang="en-US"/>
              <a:t>YOUR LONG HEADLINE GOES HERE </a:t>
            </a:r>
          </a:p>
        </p:txBody>
      </p:sp>
      <p:sp>
        <p:nvSpPr>
          <p:cNvPr id="3" name="Text Placeholder 2"/>
          <p:cNvSpPr>
            <a:spLocks noGrp="1"/>
          </p:cNvSpPr>
          <p:nvPr>
            <p:ph type="body" idx="1" hasCustomPrompt="1"/>
          </p:nvPr>
        </p:nvSpPr>
        <p:spPr>
          <a:xfrm>
            <a:off x="629842" y="1260872"/>
            <a:ext cx="3868340" cy="290837"/>
          </a:xfrm>
          <a:prstGeom prst="rect">
            <a:avLst/>
          </a:prstGeom>
        </p:spPr>
        <p:txBody>
          <a:bodyPr anchor="b">
            <a:normAutofit/>
          </a:bodyPr>
          <a:lstStyle>
            <a:lvl1pPr marL="0" indent="0">
              <a:buNone/>
              <a:defRPr sz="1600" b="1" cap="all" spc="100" baseline="0">
                <a:solidFill>
                  <a:srgbClr val="265EAC"/>
                </a:solidFill>
                <a:latin typeface="Source Sans Pro" panose="020B0503030403020204" pitchFamily="34" charset="0"/>
                <a:ea typeface="Source Sans Pro" panose="020B0503030403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INSERT YOUR H2 HERE IN CAPS </a:t>
            </a:r>
          </a:p>
        </p:txBody>
      </p:sp>
      <p:sp>
        <p:nvSpPr>
          <p:cNvPr id="4" name="Content Placeholder 3"/>
          <p:cNvSpPr>
            <a:spLocks noGrp="1"/>
          </p:cNvSpPr>
          <p:nvPr>
            <p:ph sz="half" idx="2" hasCustomPrompt="1"/>
          </p:nvPr>
        </p:nvSpPr>
        <p:spPr>
          <a:xfrm>
            <a:off x="629842" y="1560151"/>
            <a:ext cx="3868340" cy="3094976"/>
          </a:xfrm>
          <a:prstGeom prst="rect">
            <a:avLst/>
          </a:prstGeom>
        </p:spPr>
        <p:txBody>
          <a:bodyPr>
            <a:normAutofit/>
          </a:bodyPr>
          <a:lstStyle>
            <a:lvl1pPr>
              <a:defRPr sz="1600">
                <a:solidFill>
                  <a:schemeClr val="bg1">
                    <a:lumMod val="65000"/>
                  </a:schemeClr>
                </a:solidFill>
                <a:latin typeface="Source Sans Pro" panose="020B0503030403020204" pitchFamily="34" charset="0"/>
                <a:ea typeface="Source Sans Pro" panose="020B0503030403020204" pitchFamily="34" charset="0"/>
              </a:defRPr>
            </a:lvl1pPr>
          </a:lstStyle>
          <a:p>
            <a:pPr lvl="0"/>
            <a:r>
              <a:rPr lang="en-US"/>
              <a:t>Bullet points, tables, graphs, graphics, pictures or videos all can used here</a:t>
            </a:r>
          </a:p>
        </p:txBody>
      </p:sp>
      <p:sp>
        <p:nvSpPr>
          <p:cNvPr id="5" name="Text Placeholder 4"/>
          <p:cNvSpPr>
            <a:spLocks noGrp="1"/>
          </p:cNvSpPr>
          <p:nvPr>
            <p:ph type="body" sz="quarter" idx="3" hasCustomPrompt="1"/>
          </p:nvPr>
        </p:nvSpPr>
        <p:spPr>
          <a:xfrm>
            <a:off x="4629150" y="1260872"/>
            <a:ext cx="3887391" cy="290837"/>
          </a:xfrm>
          <a:prstGeom prst="rect">
            <a:avLst/>
          </a:prstGeom>
        </p:spPr>
        <p:txBody>
          <a:bodyPr anchor="b">
            <a:noAutofit/>
          </a:bodyPr>
          <a:lstStyle>
            <a:lvl1pPr marL="0" indent="0">
              <a:buNone/>
              <a:defRPr sz="1600" b="1" cap="all" spc="100" baseline="0">
                <a:solidFill>
                  <a:srgbClr val="265EAC"/>
                </a:solidFill>
                <a:latin typeface="Source Sans Pro" panose="020B0503030403020204" pitchFamily="34" charset="0"/>
                <a:ea typeface="Source Sans Pro" panose="020B0503030403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INSERT YOUR H2 HERE IN CAPS </a:t>
            </a:r>
          </a:p>
        </p:txBody>
      </p:sp>
      <p:sp>
        <p:nvSpPr>
          <p:cNvPr id="6" name="Content Placeholder 5"/>
          <p:cNvSpPr>
            <a:spLocks noGrp="1"/>
          </p:cNvSpPr>
          <p:nvPr>
            <p:ph sz="quarter" idx="4" hasCustomPrompt="1"/>
          </p:nvPr>
        </p:nvSpPr>
        <p:spPr>
          <a:xfrm>
            <a:off x="4629150" y="1560151"/>
            <a:ext cx="3887391" cy="3094976"/>
          </a:xfrm>
          <a:prstGeom prst="rect">
            <a:avLst/>
          </a:prstGeom>
        </p:spPr>
        <p:txBody>
          <a:bodyPr>
            <a:normAutofit/>
          </a:bodyPr>
          <a:lstStyle>
            <a:lvl1pPr>
              <a:defRPr sz="1600">
                <a:solidFill>
                  <a:schemeClr val="bg1">
                    <a:lumMod val="65000"/>
                  </a:schemeClr>
                </a:solidFill>
                <a:latin typeface="Source Sans Pro" panose="020B0503030403020204" pitchFamily="34" charset="0"/>
                <a:ea typeface="Source Sans Pro" panose="020B0503030403020204" pitchFamily="34" charset="0"/>
              </a:defRPr>
            </a:lvl1pPr>
          </a:lstStyle>
          <a:p>
            <a:pPr lvl="0"/>
            <a:r>
              <a:rPr lang="en-US"/>
              <a:t>Bullet points, tables, graphs, graphics, pictures or videos all can used here</a:t>
            </a:r>
          </a:p>
        </p:txBody>
      </p:sp>
      <p:sp>
        <p:nvSpPr>
          <p:cNvPr id="8" name="TextBox 7">
            <a:extLst>
              <a:ext uri="{FF2B5EF4-FFF2-40B4-BE49-F238E27FC236}">
                <a16:creationId xmlns:a16="http://schemas.microsoft.com/office/drawing/2014/main" id="{C8E91EA5-0784-414C-B085-BB7E3E1851E5}"/>
              </a:ext>
            </a:extLst>
          </p:cNvPr>
          <p:cNvSpPr txBox="1"/>
          <p:nvPr userDrawn="1"/>
        </p:nvSpPr>
        <p:spPr>
          <a:xfrm>
            <a:off x="5867743" y="4890283"/>
            <a:ext cx="3185487" cy="146194"/>
          </a:xfrm>
          <a:prstGeom prst="rect">
            <a:avLst/>
          </a:prstGeom>
          <a:noFill/>
        </p:spPr>
        <p:txBody>
          <a:bodyPr wrap="none" rtlCol="0">
            <a:spAutoFit/>
          </a:bodyPr>
          <a:lstStyle/>
          <a:p>
            <a:r>
              <a:rPr lang="en-US" sz="350" b="0" i="0">
                <a:solidFill>
                  <a:schemeClr val="bg1">
                    <a:lumMod val="75000"/>
                  </a:schemeClr>
                </a:solidFill>
                <a:latin typeface="Source Sans Pro" panose="020B0503030403020204" pitchFamily="34" charset="0"/>
                <a:ea typeface="Source Sans Pro" panose="020B0503030403020204" pitchFamily="34" charset="0"/>
                <a:cs typeface="Calibri" panose="020F0502020204030204" pitchFamily="34" charset="0"/>
              </a:rPr>
              <a:t>Proprietary and confidential. No part of this document may be disclosed in any manner to a third party without the express prior written consent of Total Expert.</a:t>
            </a:r>
          </a:p>
        </p:txBody>
      </p:sp>
    </p:spTree>
    <p:extLst>
      <p:ext uri="{BB962C8B-B14F-4D97-AF65-F5344CB8AC3E}">
        <p14:creationId xmlns:p14="http://schemas.microsoft.com/office/powerpoint/2010/main" val="3553941337"/>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guide id="3" orient="horz" pos="56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theme" Target="../theme/theme2.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AB27FC8-D81D-E24D-A376-E9F34EA8E3B6}"/>
              </a:ext>
            </a:extLst>
          </p:cNvPr>
          <p:cNvSpPr>
            <a:spLocks noGrp="1"/>
          </p:cNvSpPr>
          <p:nvPr>
            <p:ph type="sldNum" sz="quarter" idx="4"/>
          </p:nvPr>
        </p:nvSpPr>
        <p:spPr>
          <a:xfrm>
            <a:off x="6698173" y="4635528"/>
            <a:ext cx="2057400" cy="274637"/>
          </a:xfrm>
          <a:prstGeom prst="rect">
            <a:avLst/>
          </a:prstGeom>
        </p:spPr>
        <p:txBody>
          <a:bodyPr vert="horz" lIns="91440" tIns="45720" rIns="91440" bIns="45720" rtlCol="0" anchor="ctr"/>
          <a:lstStyle>
            <a:lvl1pPr algn="r">
              <a:defRPr sz="1200">
                <a:solidFill>
                  <a:schemeClr val="bg1"/>
                </a:solidFill>
              </a:defRPr>
            </a:lvl1pPr>
          </a:lstStyle>
          <a:p>
            <a:fld id="{C8BE66AC-5218-0B4F-AB2A-045F9DC5AD06}" type="slidenum">
              <a:rPr lang="en-US" smtClean="0"/>
              <a:pPr/>
              <a:t>‹#›</a:t>
            </a:fld>
            <a:endParaRPr lang="en-US" dirty="0"/>
          </a:p>
        </p:txBody>
      </p:sp>
    </p:spTree>
    <p:extLst>
      <p:ext uri="{BB962C8B-B14F-4D97-AF65-F5344CB8AC3E}">
        <p14:creationId xmlns:p14="http://schemas.microsoft.com/office/powerpoint/2010/main" val="2627819900"/>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74" r:id="rId3"/>
    <p:sldLayoutId id="2147483673" r:id="rId4"/>
    <p:sldLayoutId id="2147483686" r:id="rId5"/>
    <p:sldLayoutId id="2147483678" r:id="rId6"/>
    <p:sldLayoutId id="2147483662" r:id="rId7"/>
    <p:sldLayoutId id="2147483663" r:id="rId8"/>
    <p:sldLayoutId id="2147483665" r:id="rId9"/>
    <p:sldLayoutId id="2147483666" r:id="rId10"/>
    <p:sldLayoutId id="2147483680" r:id="rId11"/>
    <p:sldLayoutId id="2147483689" r:id="rId12"/>
    <p:sldLayoutId id="2147483664" r:id="rId13"/>
    <p:sldLayoutId id="2147483675" r:id="rId14"/>
    <p:sldLayoutId id="2147483676" r:id="rId15"/>
    <p:sldLayoutId id="2147483677" r:id="rId16"/>
    <p:sldLayoutId id="2147483679" r:id="rId17"/>
    <p:sldLayoutId id="2147483681" r:id="rId18"/>
    <p:sldLayoutId id="2147483682" r:id="rId19"/>
    <p:sldLayoutId id="2147483683" r:id="rId20"/>
    <p:sldLayoutId id="2147483684" r:id="rId21"/>
    <p:sldLayoutId id="2147483690" r:id="rId22"/>
    <p:sldLayoutId id="2147483691" r:id="rId23"/>
    <p:sldLayoutId id="2147483693" r:id="rId24"/>
    <p:sldLayoutId id="2147483694" r:id="rId25"/>
  </p:sldLayoutIdLst>
  <p:hf hdr="0" dt="0"/>
  <p:txStyles>
    <p:titleStyle>
      <a:lvl1pPr algn="l" defTabSz="685800" rtl="0" eaLnBrk="1" latinLnBrk="0" hangingPunct="1">
        <a:lnSpc>
          <a:spcPct val="90000"/>
        </a:lnSpc>
        <a:spcBef>
          <a:spcPct val="0"/>
        </a:spcBef>
        <a:buNone/>
        <a:defRPr sz="3200" b="1" kern="1200" spc="300">
          <a:solidFill>
            <a:schemeClr val="tx1"/>
          </a:solidFill>
          <a:latin typeface="Source Sans Pro" panose="020B0503030403020204" pitchFamily="34" charset="0"/>
          <a:ea typeface="Source Sans Pro" panose="020B0503030403020204" pitchFamily="34" charset="0"/>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600" kern="1200">
          <a:solidFill>
            <a:schemeClr val="tx1"/>
          </a:solidFill>
          <a:latin typeface="Source Sans Pro" panose="020B0503030403020204" pitchFamily="34" charset="0"/>
          <a:ea typeface="Source Sans Pro" panose="020B0503030403020204" pitchFamily="34" charset="0"/>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Source Sans Pro" panose="020B0503030403020204" pitchFamily="34" charset="0"/>
          <a:ea typeface="Source Sans Pro" panose="020B0503030403020204" pitchFamily="34" charset="0"/>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2095250"/>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 id="2147483715" r:id="rId20"/>
    <p:sldLayoutId id="2147483716" r:id="rId21"/>
    <p:sldLayoutId id="2147483717" r:id="rId22"/>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xml"/><Relationship Id="rId1" Type="http://schemas.openxmlformats.org/officeDocument/2006/relationships/slideLayout" Target="../slideLayouts/slideLayout37.xml"/><Relationship Id="rId4" Type="http://schemas.openxmlformats.org/officeDocument/2006/relationships/image" Target="../media/image61.svg"/></Relationships>
</file>

<file path=ppt/slides/_rels/slide4.xml.rels><?xml version="1.0" encoding="UTF-8" standalone="yes"?>
<Relationships xmlns="http://schemas.openxmlformats.org/package/2006/relationships"><Relationship Id="rId3" Type="http://schemas.openxmlformats.org/officeDocument/2006/relationships/image" Target="../media/image63.svg"/><Relationship Id="rId7" Type="http://schemas.openxmlformats.org/officeDocument/2006/relationships/image" Target="../media/image67.svg"/><Relationship Id="rId2" Type="http://schemas.openxmlformats.org/officeDocument/2006/relationships/image" Target="../media/image62.png"/><Relationship Id="rId1" Type="http://schemas.openxmlformats.org/officeDocument/2006/relationships/slideLayout" Target="../slideLayouts/slideLayout23.xml"/><Relationship Id="rId6" Type="http://schemas.openxmlformats.org/officeDocument/2006/relationships/image" Target="../media/image66.png"/><Relationship Id="rId5" Type="http://schemas.openxmlformats.org/officeDocument/2006/relationships/image" Target="../media/image65.svg"/><Relationship Id="rId4" Type="http://schemas.openxmlformats.org/officeDocument/2006/relationships/image" Target="../media/image64.png"/></Relationships>
</file>

<file path=ppt/slides/_rels/slide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svg"/><Relationship Id="rId7" Type="http://schemas.openxmlformats.org/officeDocument/2006/relationships/image" Target="../media/image76.svg"/><Relationship Id="rId2" Type="http://schemas.openxmlformats.org/officeDocument/2006/relationships/image" Target="../media/image71.png"/><Relationship Id="rId1" Type="http://schemas.openxmlformats.org/officeDocument/2006/relationships/slideLayout" Target="../slideLayouts/slideLayout25.xml"/><Relationship Id="rId6" Type="http://schemas.openxmlformats.org/officeDocument/2006/relationships/image" Target="../media/image75.png"/><Relationship Id="rId5" Type="http://schemas.openxmlformats.org/officeDocument/2006/relationships/image" Target="../media/image74.svg"/><Relationship Id="rId4" Type="http://schemas.openxmlformats.org/officeDocument/2006/relationships/image" Target="../media/image73.png"/><Relationship Id="rId9" Type="http://schemas.openxmlformats.org/officeDocument/2006/relationships/image" Target="../media/image78.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CA18C4-440B-9141-A231-4C7CDD6CCE45}"/>
              </a:ext>
            </a:extLst>
          </p:cNvPr>
          <p:cNvSpPr txBox="1">
            <a:spLocks/>
          </p:cNvSpPr>
          <p:nvPr/>
        </p:nvSpPr>
        <p:spPr>
          <a:xfrm>
            <a:off x="1794647" y="2199314"/>
            <a:ext cx="5814468" cy="581663"/>
          </a:xfrm>
          <a:prstGeom prst="rect">
            <a:avLst/>
          </a:prstGeom>
        </p:spPr>
        <p:txBody>
          <a:bodyPr vert="horz" lIns="68580" tIns="34290" rIns="68580" bIns="3429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r>
              <a:rPr lang="en-US" sz="3600" spc="15" dirty="0">
                <a:solidFill>
                  <a:srgbClr val="F2F4F5"/>
                </a:solidFill>
                <a:latin typeface="DM Serif Display"/>
              </a:rPr>
              <a:t>Connecting With a Co-Marketing Partner</a:t>
            </a:r>
          </a:p>
        </p:txBody>
      </p:sp>
    </p:spTree>
    <p:extLst>
      <p:ext uri="{BB962C8B-B14F-4D97-AF65-F5344CB8AC3E}">
        <p14:creationId xmlns:p14="http://schemas.microsoft.com/office/powerpoint/2010/main" val="9598916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303F50D0-EC98-0F41-889E-9B6782870047}"/>
              </a:ext>
            </a:extLst>
          </p:cNvPr>
          <p:cNvCxnSpPr>
            <a:cxnSpLocks/>
          </p:cNvCxnSpPr>
          <p:nvPr/>
        </p:nvCxnSpPr>
        <p:spPr>
          <a:xfrm>
            <a:off x="1" y="2571751"/>
            <a:ext cx="3209192" cy="0"/>
          </a:xfrm>
          <a:prstGeom prst="line">
            <a:avLst/>
          </a:prstGeom>
          <a:ln w="25400">
            <a:solidFill>
              <a:srgbClr val="48D597"/>
            </a:solidFill>
          </a:ln>
        </p:spPr>
        <p:style>
          <a:lnRef idx="1">
            <a:schemeClr val="accent1"/>
          </a:lnRef>
          <a:fillRef idx="0">
            <a:schemeClr val="accent1"/>
          </a:fillRef>
          <a:effectRef idx="0">
            <a:schemeClr val="accent1"/>
          </a:effectRef>
          <a:fontRef idx="minor">
            <a:schemeClr val="tx1"/>
          </a:fontRef>
        </p:style>
      </p:cxnSp>
      <p:sp>
        <p:nvSpPr>
          <p:cNvPr id="2" name="Subtitle 2">
            <a:extLst>
              <a:ext uri="{FF2B5EF4-FFF2-40B4-BE49-F238E27FC236}">
                <a16:creationId xmlns:a16="http://schemas.microsoft.com/office/drawing/2014/main" id="{5340E842-A247-4011-A41F-01BECEC489D4}"/>
              </a:ext>
            </a:extLst>
          </p:cNvPr>
          <p:cNvSpPr txBox="1">
            <a:spLocks/>
          </p:cNvSpPr>
          <p:nvPr/>
        </p:nvSpPr>
        <p:spPr>
          <a:xfrm>
            <a:off x="5386189" y="1163122"/>
            <a:ext cx="2929865" cy="2546445"/>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lnSpc>
                <a:spcPct val="150000"/>
              </a:lnSpc>
              <a:spcBef>
                <a:spcPts val="750"/>
              </a:spcBef>
            </a:pPr>
            <a:r>
              <a:rPr lang="en-US" sz="1575" dirty="0">
                <a:solidFill>
                  <a:srgbClr val="00263A"/>
                </a:solidFill>
                <a:latin typeface="Barlow"/>
              </a:rPr>
              <a:t>Functionality overview </a:t>
            </a:r>
          </a:p>
          <a:p>
            <a:pPr marL="171450" indent="-171450" defTabSz="685800">
              <a:lnSpc>
                <a:spcPct val="150000"/>
              </a:lnSpc>
              <a:spcBef>
                <a:spcPts val="750"/>
              </a:spcBef>
            </a:pPr>
            <a:r>
              <a:rPr lang="en-US" sz="1575" dirty="0">
                <a:solidFill>
                  <a:srgbClr val="00263A"/>
                </a:solidFill>
                <a:latin typeface="Barlow"/>
              </a:rPr>
              <a:t>How this helps you win </a:t>
            </a:r>
          </a:p>
          <a:p>
            <a:pPr marL="171450" indent="-171450" defTabSz="685800">
              <a:lnSpc>
                <a:spcPct val="150000"/>
              </a:lnSpc>
              <a:spcBef>
                <a:spcPts val="750"/>
              </a:spcBef>
            </a:pPr>
            <a:r>
              <a:rPr lang="en-US" sz="1575" dirty="0">
                <a:solidFill>
                  <a:srgbClr val="00263A"/>
                </a:solidFill>
                <a:latin typeface="Barlow"/>
              </a:rPr>
              <a:t>In-platform training</a:t>
            </a:r>
          </a:p>
          <a:p>
            <a:pPr marL="171450" indent="-171450" defTabSz="685800">
              <a:lnSpc>
                <a:spcPct val="150000"/>
              </a:lnSpc>
              <a:spcBef>
                <a:spcPts val="750"/>
              </a:spcBef>
            </a:pPr>
            <a:r>
              <a:rPr lang="en-US" sz="1575" dirty="0">
                <a:solidFill>
                  <a:srgbClr val="00263A"/>
                </a:solidFill>
                <a:latin typeface="Barlow"/>
              </a:rPr>
              <a:t>Best practices </a:t>
            </a:r>
          </a:p>
          <a:p>
            <a:pPr marL="171450" indent="-171450" defTabSz="685800">
              <a:lnSpc>
                <a:spcPct val="150000"/>
              </a:lnSpc>
              <a:spcBef>
                <a:spcPts val="750"/>
              </a:spcBef>
            </a:pPr>
            <a:r>
              <a:rPr lang="en-US" sz="1575" dirty="0">
                <a:solidFill>
                  <a:srgbClr val="00263A"/>
                </a:solidFill>
                <a:latin typeface="Barlow"/>
              </a:rPr>
              <a:t>Your next steps! </a:t>
            </a:r>
          </a:p>
          <a:p>
            <a:pPr marL="171450" indent="-171450" defTabSz="685800">
              <a:lnSpc>
                <a:spcPct val="150000"/>
              </a:lnSpc>
              <a:spcBef>
                <a:spcPts val="750"/>
              </a:spcBef>
            </a:pPr>
            <a:endParaRPr lang="en-US" sz="1500" dirty="0">
              <a:solidFill>
                <a:srgbClr val="00263A"/>
              </a:solidFill>
              <a:latin typeface="Barlow" pitchFamily="2" charset="77"/>
            </a:endParaRPr>
          </a:p>
          <a:p>
            <a:pPr marL="0" indent="0" defTabSz="685800">
              <a:lnSpc>
                <a:spcPct val="150000"/>
              </a:lnSpc>
              <a:spcBef>
                <a:spcPts val="750"/>
              </a:spcBef>
              <a:buNone/>
            </a:pPr>
            <a:endParaRPr lang="en-US" sz="1500" dirty="0">
              <a:solidFill>
                <a:srgbClr val="00263A"/>
              </a:solidFill>
              <a:latin typeface="Barlow" pitchFamily="2" charset="77"/>
            </a:endParaRPr>
          </a:p>
        </p:txBody>
      </p:sp>
      <p:sp>
        <p:nvSpPr>
          <p:cNvPr id="5" name="Text Placeholder 6">
            <a:extLst>
              <a:ext uri="{FF2B5EF4-FFF2-40B4-BE49-F238E27FC236}">
                <a16:creationId xmlns:a16="http://schemas.microsoft.com/office/drawing/2014/main" id="{D3AF013A-E211-8142-A510-E1D40CD8786B}"/>
              </a:ext>
            </a:extLst>
          </p:cNvPr>
          <p:cNvSpPr txBox="1">
            <a:spLocks/>
          </p:cNvSpPr>
          <p:nvPr/>
        </p:nvSpPr>
        <p:spPr>
          <a:xfrm>
            <a:off x="1857969" y="2072056"/>
            <a:ext cx="1899843" cy="728579"/>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750"/>
              </a:spcBef>
              <a:buNone/>
            </a:pPr>
            <a:r>
              <a:rPr lang="en-US" sz="3000" spc="15">
                <a:solidFill>
                  <a:prstClr val="white"/>
                </a:solidFill>
                <a:latin typeface="DM Serif Display"/>
              </a:rPr>
              <a:t>Agenda</a:t>
            </a:r>
            <a:endParaRPr lang="en-US" sz="3000" spc="15">
              <a:solidFill>
                <a:prstClr val="white"/>
              </a:solidFill>
              <a:latin typeface="DM Serif Display" pitchFamily="2" charset="0"/>
            </a:endParaRPr>
          </a:p>
          <a:p>
            <a:pPr marL="0" indent="0" defTabSz="685800">
              <a:lnSpc>
                <a:spcPct val="110000"/>
              </a:lnSpc>
              <a:spcBef>
                <a:spcPts val="750"/>
              </a:spcBef>
              <a:buNone/>
            </a:pPr>
            <a:endParaRPr lang="en-US" sz="3300" spc="15">
              <a:solidFill>
                <a:prstClr val="white"/>
              </a:solidFill>
              <a:latin typeface="DM Serif Display" pitchFamily="2" charset="0"/>
            </a:endParaRPr>
          </a:p>
          <a:p>
            <a:pPr marL="0" indent="0" defTabSz="685800">
              <a:lnSpc>
                <a:spcPct val="110000"/>
              </a:lnSpc>
              <a:spcBef>
                <a:spcPts val="750"/>
              </a:spcBef>
              <a:buNone/>
            </a:pPr>
            <a:endParaRPr lang="en-US" sz="3300" spc="15">
              <a:solidFill>
                <a:srgbClr val="00263A"/>
              </a:solidFill>
              <a:latin typeface="DM Serif Display" pitchFamily="2" charset="0"/>
            </a:endParaRPr>
          </a:p>
        </p:txBody>
      </p:sp>
    </p:spTree>
    <p:extLst>
      <p:ext uri="{BB962C8B-B14F-4D97-AF65-F5344CB8AC3E}">
        <p14:creationId xmlns:p14="http://schemas.microsoft.com/office/powerpoint/2010/main" val="29960680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7DDFC576-0893-FF42-97D3-932EEE5DB00D}"/>
              </a:ext>
            </a:extLst>
          </p:cNvPr>
          <p:cNvPicPr>
            <a:picLocks noChangeAspect="1"/>
          </p:cNvPicPr>
          <p:nvPr/>
        </p:nvPicPr>
        <p:blipFill rotWithShape="1">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rcRect l="13245" r="13245"/>
          <a:stretch/>
        </p:blipFill>
        <p:spPr>
          <a:xfrm>
            <a:off x="0" y="1312728"/>
            <a:ext cx="4309180" cy="2940076"/>
          </a:xfrm>
          <a:prstGeom prst="rect">
            <a:avLst/>
          </a:prstGeom>
        </p:spPr>
      </p:pic>
      <p:sp>
        <p:nvSpPr>
          <p:cNvPr id="3" name="Title 1">
            <a:extLst>
              <a:ext uri="{FF2B5EF4-FFF2-40B4-BE49-F238E27FC236}">
                <a16:creationId xmlns:a16="http://schemas.microsoft.com/office/drawing/2014/main" id="{E7E3BF0B-E55A-1645-8D96-318BCC226F5A}"/>
              </a:ext>
            </a:extLst>
          </p:cNvPr>
          <p:cNvSpPr txBox="1">
            <a:spLocks/>
          </p:cNvSpPr>
          <p:nvPr/>
        </p:nvSpPr>
        <p:spPr>
          <a:xfrm>
            <a:off x="4572000" y="1408816"/>
            <a:ext cx="4110958" cy="448922"/>
          </a:xfrm>
          <a:prstGeom prst="rect">
            <a:avLst/>
          </a:prstGeom>
        </p:spPr>
        <p:txBody>
          <a:bodyPr vert="horz" lIns="68580" tIns="34290" rIns="68580" bIns="3429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lnSpc>
                <a:spcPct val="100000"/>
              </a:lnSpc>
            </a:pPr>
            <a:r>
              <a:rPr lang="en-US" sz="2700" spc="15" dirty="0">
                <a:solidFill>
                  <a:srgbClr val="F2F4F5"/>
                </a:solidFill>
                <a:latin typeface="DM Serif Display"/>
              </a:rPr>
              <a:t>Benefits of Co-marketing</a:t>
            </a:r>
          </a:p>
        </p:txBody>
      </p:sp>
      <p:sp>
        <p:nvSpPr>
          <p:cNvPr id="4" name="TextBox 3">
            <a:extLst>
              <a:ext uri="{FF2B5EF4-FFF2-40B4-BE49-F238E27FC236}">
                <a16:creationId xmlns:a16="http://schemas.microsoft.com/office/drawing/2014/main" id="{1488AB01-5EE6-7047-B1BA-61790BD67922}"/>
              </a:ext>
            </a:extLst>
          </p:cNvPr>
          <p:cNvSpPr txBox="1"/>
          <p:nvPr/>
        </p:nvSpPr>
        <p:spPr>
          <a:xfrm>
            <a:off x="4572000" y="2017653"/>
            <a:ext cx="3851031" cy="761747"/>
          </a:xfrm>
          <a:prstGeom prst="rect">
            <a:avLst/>
          </a:prstGeom>
          <a:noFill/>
        </p:spPr>
        <p:txBody>
          <a:bodyPr wrap="square" rtlCol="0">
            <a:spAutoFit/>
          </a:bodyPr>
          <a:lstStyle/>
          <a:p>
            <a:pPr defTabSz="685800">
              <a:lnSpc>
                <a:spcPts val="1845"/>
              </a:lnSpc>
            </a:pPr>
            <a:r>
              <a:rPr lang="en-US" sz="1350" dirty="0">
                <a:solidFill>
                  <a:prstClr val="white"/>
                </a:solidFill>
                <a:latin typeface="Barlow" pitchFamily="2" charset="77"/>
              </a:rPr>
              <a:t>Drive collaboration and foster better partner relationships with powerful, intuitive content tools.</a:t>
            </a:r>
          </a:p>
        </p:txBody>
      </p:sp>
      <p:sp>
        <p:nvSpPr>
          <p:cNvPr id="5" name="TextBox 4">
            <a:extLst>
              <a:ext uri="{FF2B5EF4-FFF2-40B4-BE49-F238E27FC236}">
                <a16:creationId xmlns:a16="http://schemas.microsoft.com/office/drawing/2014/main" id="{2B59674F-5C62-3148-8B8B-BD9256820004}"/>
              </a:ext>
            </a:extLst>
          </p:cNvPr>
          <p:cNvSpPr txBox="1"/>
          <p:nvPr/>
        </p:nvSpPr>
        <p:spPr>
          <a:xfrm>
            <a:off x="4572000" y="2936449"/>
            <a:ext cx="3666709" cy="946413"/>
          </a:xfrm>
          <a:prstGeom prst="rect">
            <a:avLst/>
          </a:prstGeom>
          <a:noFill/>
        </p:spPr>
        <p:txBody>
          <a:bodyPr wrap="none" rtlCol="0">
            <a:spAutoFit/>
          </a:bodyPr>
          <a:lstStyle/>
          <a:p>
            <a:pPr marL="214313" indent="-214313" defTabSz="685800">
              <a:spcBef>
                <a:spcPts val="900"/>
              </a:spcBef>
              <a:buFont typeface="Arial" panose="020B0604020202020204" pitchFamily="34" charset="0"/>
              <a:buChar char="•"/>
            </a:pPr>
            <a:r>
              <a:rPr lang="en-US" sz="1350" dirty="0">
                <a:solidFill>
                  <a:prstClr val="white"/>
                </a:solidFill>
                <a:latin typeface="Barlow" pitchFamily="2" charset="77"/>
              </a:rPr>
              <a:t>View and build relationships in one platform</a:t>
            </a:r>
          </a:p>
          <a:p>
            <a:pPr marL="214313" indent="-214313" defTabSz="685800">
              <a:spcBef>
                <a:spcPts val="900"/>
              </a:spcBef>
              <a:buFont typeface="Arial" panose="020B0604020202020204" pitchFamily="34" charset="0"/>
              <a:buChar char="•"/>
            </a:pPr>
            <a:r>
              <a:rPr lang="en-US" sz="1350" dirty="0">
                <a:solidFill>
                  <a:prstClr val="white"/>
                </a:solidFill>
                <a:latin typeface="Barlow" pitchFamily="2" charset="77"/>
              </a:rPr>
              <a:t>Work together… better than ever</a:t>
            </a:r>
          </a:p>
          <a:p>
            <a:pPr marL="214313" indent="-214313" defTabSz="685800">
              <a:spcBef>
                <a:spcPts val="900"/>
              </a:spcBef>
              <a:buFont typeface="Arial" panose="020B0604020202020204" pitchFamily="34" charset="0"/>
              <a:buChar char="•"/>
            </a:pPr>
            <a:r>
              <a:rPr lang="en-US" sz="1350" dirty="0">
                <a:solidFill>
                  <a:prstClr val="white"/>
                </a:solidFill>
                <a:latin typeface="Barlow" pitchFamily="2" charset="77"/>
              </a:rPr>
              <a:t>Track and understand performance</a:t>
            </a:r>
          </a:p>
        </p:txBody>
      </p:sp>
    </p:spTree>
    <p:extLst>
      <p:ext uri="{BB962C8B-B14F-4D97-AF65-F5344CB8AC3E}">
        <p14:creationId xmlns:p14="http://schemas.microsoft.com/office/powerpoint/2010/main" val="42871533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56043C7-B2C5-E546-B147-55333E5EAB76}"/>
              </a:ext>
            </a:extLst>
          </p:cNvPr>
          <p:cNvSpPr txBox="1">
            <a:spLocks/>
          </p:cNvSpPr>
          <p:nvPr/>
        </p:nvSpPr>
        <p:spPr>
          <a:xfrm>
            <a:off x="219651" y="2223938"/>
            <a:ext cx="3061069" cy="822960"/>
          </a:xfrm>
          <a:prstGeom prst="rect">
            <a:avLst/>
          </a:prstGeom>
        </p:spPr>
        <p:txBody>
          <a:bodyPr vert="horz" lIns="68580" tIns="34290" rIns="68580" bIns="3429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en-US" sz="2700" spc="15" dirty="0">
                <a:solidFill>
                  <a:srgbClr val="F2F4F5"/>
                </a:solidFill>
                <a:latin typeface="DM Serif Display"/>
              </a:rPr>
              <a:t>How this helps you win</a:t>
            </a:r>
          </a:p>
        </p:txBody>
      </p:sp>
      <p:cxnSp>
        <p:nvCxnSpPr>
          <p:cNvPr id="13" name="Straight Connector 12">
            <a:extLst>
              <a:ext uri="{FF2B5EF4-FFF2-40B4-BE49-F238E27FC236}">
                <a16:creationId xmlns:a16="http://schemas.microsoft.com/office/drawing/2014/main" id="{8134A2F8-2AD7-7746-B0DC-3B1A55C6FA02}"/>
              </a:ext>
            </a:extLst>
          </p:cNvPr>
          <p:cNvCxnSpPr>
            <a:cxnSpLocks/>
          </p:cNvCxnSpPr>
          <p:nvPr/>
        </p:nvCxnSpPr>
        <p:spPr>
          <a:xfrm>
            <a:off x="0" y="3134014"/>
            <a:ext cx="3209192" cy="0"/>
          </a:xfrm>
          <a:prstGeom prst="line">
            <a:avLst/>
          </a:prstGeom>
          <a:ln w="25400">
            <a:solidFill>
              <a:srgbClr val="48D597"/>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F44BBDD1-070C-4765-9779-19FC9ABB2E73}"/>
              </a:ext>
            </a:extLst>
          </p:cNvPr>
          <p:cNvGrpSpPr/>
          <p:nvPr/>
        </p:nvGrpSpPr>
        <p:grpSpPr>
          <a:xfrm>
            <a:off x="5257800" y="1197608"/>
            <a:ext cx="3421010" cy="2748284"/>
            <a:chOff x="5257800" y="944068"/>
            <a:chExt cx="3421010" cy="2748284"/>
          </a:xfrm>
        </p:grpSpPr>
        <p:pic>
          <p:nvPicPr>
            <p:cNvPr id="5" name="Graphic 4">
              <a:extLst>
                <a:ext uri="{FF2B5EF4-FFF2-40B4-BE49-F238E27FC236}">
                  <a16:creationId xmlns:a16="http://schemas.microsoft.com/office/drawing/2014/main" id="{75F42FA6-DB40-484F-943B-9904A6054358}"/>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5257800" y="960921"/>
              <a:ext cx="685800" cy="685800"/>
            </a:xfrm>
            <a:prstGeom prst="rect">
              <a:avLst/>
            </a:prstGeom>
          </p:spPr>
        </p:pic>
        <p:pic>
          <p:nvPicPr>
            <p:cNvPr id="6" name="Graphic 5">
              <a:extLst>
                <a:ext uri="{FF2B5EF4-FFF2-40B4-BE49-F238E27FC236}">
                  <a16:creationId xmlns:a16="http://schemas.microsoft.com/office/drawing/2014/main" id="{0B9625EC-E254-6D48-AC4A-0E7AC28DE71E}"/>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5257800" y="2000110"/>
              <a:ext cx="685800" cy="685800"/>
            </a:xfrm>
            <a:prstGeom prst="rect">
              <a:avLst/>
            </a:prstGeom>
          </p:spPr>
        </p:pic>
        <p:pic>
          <p:nvPicPr>
            <p:cNvPr id="7" name="Graphic 6">
              <a:extLst>
                <a:ext uri="{FF2B5EF4-FFF2-40B4-BE49-F238E27FC236}">
                  <a16:creationId xmlns:a16="http://schemas.microsoft.com/office/drawing/2014/main" id="{15C8F763-67C8-A347-91B1-2BCEEAE22C0C}"/>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5257800" y="3006552"/>
              <a:ext cx="685800" cy="685800"/>
            </a:xfrm>
            <a:prstGeom prst="rect">
              <a:avLst/>
            </a:prstGeom>
          </p:spPr>
        </p:pic>
        <p:sp>
          <p:nvSpPr>
            <p:cNvPr id="10" name="TextBox 9">
              <a:extLst>
                <a:ext uri="{FF2B5EF4-FFF2-40B4-BE49-F238E27FC236}">
                  <a16:creationId xmlns:a16="http://schemas.microsoft.com/office/drawing/2014/main" id="{706B6E31-8FA4-4A40-9321-BE38C42EE7C9}"/>
                </a:ext>
              </a:extLst>
            </p:cNvPr>
            <p:cNvSpPr txBox="1"/>
            <p:nvPr/>
          </p:nvSpPr>
          <p:spPr>
            <a:xfrm>
              <a:off x="6258803" y="944068"/>
              <a:ext cx="2420007" cy="530915"/>
            </a:xfrm>
            <a:prstGeom prst="rect">
              <a:avLst/>
            </a:prstGeom>
            <a:noFill/>
          </p:spPr>
          <p:txBody>
            <a:bodyPr wrap="square" rtlCol="0">
              <a:spAutoFit/>
            </a:bodyPr>
            <a:lstStyle/>
            <a:p>
              <a:pPr>
                <a:lnSpc>
                  <a:spcPts val="1845"/>
                </a:lnSpc>
              </a:pPr>
              <a:r>
                <a:rPr lang="en-US" sz="1350" dirty="0">
                  <a:solidFill>
                    <a:srgbClr val="00263A"/>
                  </a:solidFill>
                  <a:latin typeface="Barlow" pitchFamily="2" charset="77"/>
                </a:rPr>
                <a:t>Access to attractive, co-branded marketing materials.</a:t>
              </a:r>
            </a:p>
          </p:txBody>
        </p:sp>
        <p:sp>
          <p:nvSpPr>
            <p:cNvPr id="11" name="TextBox 10">
              <a:extLst>
                <a:ext uri="{FF2B5EF4-FFF2-40B4-BE49-F238E27FC236}">
                  <a16:creationId xmlns:a16="http://schemas.microsoft.com/office/drawing/2014/main" id="{3AF4DC43-2A32-454D-AE7F-FA810E3662FB}"/>
                </a:ext>
              </a:extLst>
            </p:cNvPr>
            <p:cNvSpPr txBox="1"/>
            <p:nvPr/>
          </p:nvSpPr>
          <p:spPr>
            <a:xfrm>
              <a:off x="6258803" y="2030803"/>
              <a:ext cx="2420007" cy="530915"/>
            </a:xfrm>
            <a:prstGeom prst="rect">
              <a:avLst/>
            </a:prstGeom>
            <a:noFill/>
          </p:spPr>
          <p:txBody>
            <a:bodyPr wrap="square" rtlCol="0">
              <a:spAutoFit/>
            </a:bodyPr>
            <a:lstStyle/>
            <a:p>
              <a:pPr>
                <a:lnSpc>
                  <a:spcPts val="1845"/>
                </a:lnSpc>
              </a:pPr>
              <a:r>
                <a:rPr lang="en-US" sz="1350" dirty="0">
                  <a:solidFill>
                    <a:srgbClr val="00263A"/>
                  </a:solidFill>
                  <a:latin typeface="Barlow" pitchFamily="2" charset="77"/>
                </a:rPr>
                <a:t>Generate low-cost, high-quality leads.</a:t>
              </a:r>
            </a:p>
          </p:txBody>
        </p:sp>
        <p:sp>
          <p:nvSpPr>
            <p:cNvPr id="12" name="TextBox 11">
              <a:extLst>
                <a:ext uri="{FF2B5EF4-FFF2-40B4-BE49-F238E27FC236}">
                  <a16:creationId xmlns:a16="http://schemas.microsoft.com/office/drawing/2014/main" id="{459E0E8C-BB46-5849-8ABC-CB1E877CD3E8}"/>
                </a:ext>
              </a:extLst>
            </p:cNvPr>
            <p:cNvSpPr txBox="1"/>
            <p:nvPr/>
          </p:nvSpPr>
          <p:spPr>
            <a:xfrm>
              <a:off x="6258803" y="3064399"/>
              <a:ext cx="2420007" cy="300082"/>
            </a:xfrm>
            <a:prstGeom prst="rect">
              <a:avLst/>
            </a:prstGeom>
            <a:noFill/>
          </p:spPr>
          <p:txBody>
            <a:bodyPr wrap="square" rtlCol="0">
              <a:spAutoFit/>
            </a:bodyPr>
            <a:lstStyle/>
            <a:p>
              <a:pPr>
                <a:lnSpc>
                  <a:spcPts val="1845"/>
                </a:lnSpc>
              </a:pPr>
              <a:r>
                <a:rPr lang="en-US" sz="1350" dirty="0">
                  <a:solidFill>
                    <a:srgbClr val="00263A"/>
                  </a:solidFill>
                  <a:latin typeface="Barlow" pitchFamily="2" charset="77"/>
                </a:rPr>
                <a:t>Increase brand recognition.</a:t>
              </a:r>
            </a:p>
          </p:txBody>
        </p:sp>
      </p:grpSp>
    </p:spTree>
    <p:extLst>
      <p:ext uri="{BB962C8B-B14F-4D97-AF65-F5344CB8AC3E}">
        <p14:creationId xmlns:p14="http://schemas.microsoft.com/office/powerpoint/2010/main" val="22760311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4B065F0-1313-7846-ADE3-B7C9273F7171}"/>
              </a:ext>
            </a:extLst>
          </p:cNvPr>
          <p:cNvSpPr txBox="1">
            <a:spLocks/>
          </p:cNvSpPr>
          <p:nvPr/>
        </p:nvSpPr>
        <p:spPr>
          <a:xfrm>
            <a:off x="742950" y="1384493"/>
            <a:ext cx="2577566" cy="384503"/>
          </a:xfrm>
          <a:prstGeom prst="rect">
            <a:avLst/>
          </a:prstGeom>
        </p:spPr>
        <p:txBody>
          <a:bodyPr vert="horz" lIns="51435" tIns="25718" rIns="51435" bIns="25718"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514337">
              <a:tabLst>
                <a:tab pos="831334" algn="l"/>
              </a:tabLst>
              <a:defRPr/>
            </a:pPr>
            <a:r>
              <a:rPr lang="en-US" sz="2700" spc="11" dirty="0">
                <a:solidFill>
                  <a:prstClr val="black"/>
                </a:solidFill>
                <a:latin typeface="DM Serif Display" pitchFamily="2" charset="0"/>
              </a:rPr>
              <a:t>Logging in and platform training</a:t>
            </a:r>
          </a:p>
        </p:txBody>
      </p:sp>
      <p:sp>
        <p:nvSpPr>
          <p:cNvPr id="4" name="TextBox 3">
            <a:extLst>
              <a:ext uri="{FF2B5EF4-FFF2-40B4-BE49-F238E27FC236}">
                <a16:creationId xmlns:a16="http://schemas.microsoft.com/office/drawing/2014/main" id="{1EA9543F-BAB2-7F43-A36D-411AE8386C7D}"/>
              </a:ext>
            </a:extLst>
          </p:cNvPr>
          <p:cNvSpPr txBox="1"/>
          <p:nvPr/>
        </p:nvSpPr>
        <p:spPr>
          <a:xfrm>
            <a:off x="742950" y="2517480"/>
            <a:ext cx="3072306" cy="1313821"/>
          </a:xfrm>
          <a:prstGeom prst="rect">
            <a:avLst/>
          </a:prstGeom>
          <a:noFill/>
        </p:spPr>
        <p:txBody>
          <a:bodyPr wrap="square" rtlCol="0">
            <a:spAutoFit/>
          </a:bodyPr>
          <a:lstStyle/>
          <a:p>
            <a:pPr defTabSz="685800">
              <a:lnSpc>
                <a:spcPct val="150000"/>
              </a:lnSpc>
              <a:spcBef>
                <a:spcPts val="900"/>
              </a:spcBef>
              <a:defRPr/>
            </a:pPr>
            <a:r>
              <a:rPr lang="en-US" sz="1500" b="1" dirty="0">
                <a:solidFill>
                  <a:srgbClr val="0072CE"/>
                </a:solidFill>
                <a:latin typeface="Barlow SemiBold" pitchFamily="2" charset="77"/>
              </a:rPr>
              <a:t>Step 1: </a:t>
            </a:r>
            <a:r>
              <a:rPr lang="en-US" sz="1500" dirty="0">
                <a:solidFill>
                  <a:prstClr val="black"/>
                </a:solidFill>
                <a:latin typeface="Barlow" pitchFamily="2" charset="77"/>
              </a:rPr>
              <a:t>www.totalexpert.net</a:t>
            </a:r>
          </a:p>
          <a:p>
            <a:pPr defTabSz="685800">
              <a:lnSpc>
                <a:spcPct val="150000"/>
              </a:lnSpc>
              <a:spcBef>
                <a:spcPts val="900"/>
              </a:spcBef>
              <a:defRPr/>
            </a:pPr>
            <a:r>
              <a:rPr lang="en-US" sz="1500" b="1" dirty="0">
                <a:solidFill>
                  <a:srgbClr val="0072CE"/>
                </a:solidFill>
                <a:latin typeface="Barlow SemiBold" pitchFamily="2" charset="77"/>
              </a:rPr>
              <a:t>Step 2: </a:t>
            </a:r>
            <a:r>
              <a:rPr lang="en-US" sz="1500" dirty="0">
                <a:solidFill>
                  <a:prstClr val="black"/>
                </a:solidFill>
                <a:latin typeface="Barlow" pitchFamily="2" charset="77"/>
              </a:rPr>
              <a:t>Work email address</a:t>
            </a:r>
          </a:p>
          <a:p>
            <a:pPr defTabSz="685800">
              <a:lnSpc>
                <a:spcPct val="150000"/>
              </a:lnSpc>
              <a:spcBef>
                <a:spcPts val="900"/>
              </a:spcBef>
              <a:defRPr/>
            </a:pPr>
            <a:r>
              <a:rPr lang="en-US" sz="1500" b="1" dirty="0">
                <a:solidFill>
                  <a:srgbClr val="0072CE"/>
                </a:solidFill>
                <a:latin typeface="Barlow SemiBold" pitchFamily="2" charset="77"/>
              </a:rPr>
              <a:t>Step 3: </a:t>
            </a:r>
            <a:r>
              <a:rPr lang="en-US" sz="1500" dirty="0">
                <a:solidFill>
                  <a:prstClr val="black"/>
                </a:solidFill>
                <a:latin typeface="Barlow" pitchFamily="2" charset="77"/>
              </a:rPr>
              <a:t>Password</a:t>
            </a:r>
          </a:p>
        </p:txBody>
      </p:sp>
      <p:sp>
        <p:nvSpPr>
          <p:cNvPr id="5" name="Slide Number Placeholder 4">
            <a:extLst>
              <a:ext uri="{FF2B5EF4-FFF2-40B4-BE49-F238E27FC236}">
                <a16:creationId xmlns:a16="http://schemas.microsoft.com/office/drawing/2014/main" id="{529DADE0-0234-A142-893C-7D668D41192C}"/>
              </a:ext>
            </a:extLst>
          </p:cNvPr>
          <p:cNvSpPr>
            <a:spLocks noGrp="1"/>
          </p:cNvSpPr>
          <p:nvPr>
            <p:ph type="sldNum" sz="quarter" idx="4294967295"/>
          </p:nvPr>
        </p:nvSpPr>
        <p:spPr>
          <a:xfrm>
            <a:off x="8110330" y="4767263"/>
            <a:ext cx="405020" cy="273844"/>
          </a:xfrm>
          <a:prstGeom prst="rect">
            <a:avLst/>
          </a:prstGeom>
        </p:spPr>
        <p:txBody>
          <a:bodyPr/>
          <a:lstStyle/>
          <a:p>
            <a:pPr defTabSz="685800"/>
            <a:fld id="{2527ED0A-F631-BE4F-B776-99CC189DBCFC}" type="slidenum">
              <a:rPr lang="en-US" sz="1350">
                <a:solidFill>
                  <a:prstClr val="black"/>
                </a:solidFill>
                <a:latin typeface="Calibri" panose="020F0502020204030204"/>
              </a:rPr>
              <a:pPr defTabSz="685800"/>
              <a:t>5</a:t>
            </a:fld>
            <a:endParaRPr lang="en-US" sz="1350">
              <a:solidFill>
                <a:prstClr val="black"/>
              </a:solidFill>
              <a:latin typeface="Calibri" panose="020F0502020204030204"/>
            </a:endParaRPr>
          </a:p>
        </p:txBody>
      </p:sp>
      <p:pic>
        <p:nvPicPr>
          <p:cNvPr id="6" name="Picture 5" descr="A flat screen tv&#10;&#10;Description automatically generated">
            <a:extLst>
              <a:ext uri="{FF2B5EF4-FFF2-40B4-BE49-F238E27FC236}">
                <a16:creationId xmlns:a16="http://schemas.microsoft.com/office/drawing/2014/main" id="{3384D770-E965-4047-AD98-4280F7C35414}"/>
              </a:ext>
            </a:extLst>
          </p:cNvPr>
          <p:cNvPicPr>
            <a:picLocks noChangeAspect="1"/>
          </p:cNvPicPr>
          <p:nvPr/>
        </p:nvPicPr>
        <p:blipFill>
          <a:blip r:embed="rId2"/>
          <a:stretch>
            <a:fillRect/>
          </a:stretch>
        </p:blipFill>
        <p:spPr>
          <a:xfrm>
            <a:off x="4572000" y="1072855"/>
            <a:ext cx="4416425" cy="2889250"/>
          </a:xfrm>
          <a:prstGeom prst="rect">
            <a:avLst/>
          </a:prstGeom>
        </p:spPr>
      </p:pic>
    </p:spTree>
    <p:extLst>
      <p:ext uri="{BB962C8B-B14F-4D97-AF65-F5344CB8AC3E}">
        <p14:creationId xmlns:p14="http://schemas.microsoft.com/office/powerpoint/2010/main" val="6203891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7E3BF0B-E55A-1645-8D96-318BCC226F5A}"/>
              </a:ext>
            </a:extLst>
          </p:cNvPr>
          <p:cNvSpPr txBox="1">
            <a:spLocks/>
          </p:cNvSpPr>
          <p:nvPr/>
        </p:nvSpPr>
        <p:spPr>
          <a:xfrm>
            <a:off x="4572001" y="1023621"/>
            <a:ext cx="3930161" cy="448922"/>
          </a:xfrm>
          <a:prstGeom prst="rect">
            <a:avLst/>
          </a:prstGeom>
        </p:spPr>
        <p:txBody>
          <a:bodyPr vert="horz" lIns="68580" tIns="34290" rIns="68580" bIns="3429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2700" b="0" i="0" u="none" strike="noStrike" kern="1200" cap="none" spc="15" normalizeH="0" baseline="0" noProof="0" dirty="0">
                <a:ln>
                  <a:noFill/>
                </a:ln>
                <a:solidFill>
                  <a:srgbClr val="F2F4F5"/>
                </a:solidFill>
                <a:effectLst/>
                <a:uLnTx/>
                <a:uFillTx/>
                <a:latin typeface="DM Serif Display"/>
                <a:ea typeface="+mj-ea"/>
                <a:cs typeface="+mj-cs"/>
              </a:rPr>
              <a:t>Best Practices</a:t>
            </a:r>
          </a:p>
        </p:txBody>
      </p:sp>
      <p:pic>
        <p:nvPicPr>
          <p:cNvPr id="6" name="Graphic 5">
            <a:extLst>
              <a:ext uri="{FF2B5EF4-FFF2-40B4-BE49-F238E27FC236}">
                <a16:creationId xmlns:a16="http://schemas.microsoft.com/office/drawing/2014/main" id="{90C726A0-85FD-4961-9800-90770F2BAA9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2670" y="1248082"/>
            <a:ext cx="5294670" cy="2647335"/>
          </a:xfrm>
          <a:prstGeom prst="rect">
            <a:avLst/>
          </a:prstGeom>
        </p:spPr>
      </p:pic>
      <p:sp>
        <p:nvSpPr>
          <p:cNvPr id="7" name="TextBox 6">
            <a:extLst>
              <a:ext uri="{FF2B5EF4-FFF2-40B4-BE49-F238E27FC236}">
                <a16:creationId xmlns:a16="http://schemas.microsoft.com/office/drawing/2014/main" id="{DAFA1403-60BA-41D8-9904-2AB33DD483A8}"/>
              </a:ext>
            </a:extLst>
          </p:cNvPr>
          <p:cNvSpPr txBox="1"/>
          <p:nvPr/>
        </p:nvSpPr>
        <p:spPr>
          <a:xfrm>
            <a:off x="4572001" y="1597392"/>
            <a:ext cx="3768917" cy="3043141"/>
          </a:xfrm>
          <a:prstGeom prst="rect">
            <a:avLst/>
          </a:prstGeom>
          <a:noFill/>
        </p:spPr>
        <p:txBody>
          <a:bodyPr wrap="square">
            <a:spAutoFit/>
          </a:bodyPr>
          <a:lstStyle/>
          <a:p>
            <a:pPr marL="285750" indent="-285750" defTabSz="685800">
              <a:lnSpc>
                <a:spcPct val="150000"/>
              </a:lnSpc>
              <a:spcBef>
                <a:spcPts val="750"/>
              </a:spcBef>
              <a:buFont typeface="Arial" panose="020B0604020202020204" pitchFamily="34" charset="0"/>
              <a:buChar char="•"/>
            </a:pPr>
            <a:r>
              <a:rPr lang="en-US" sz="1400" dirty="0">
                <a:solidFill>
                  <a:srgbClr val="FFFFFF"/>
                </a:solidFill>
                <a:latin typeface="Barlow"/>
              </a:rPr>
              <a:t>Create a contact.</a:t>
            </a:r>
          </a:p>
          <a:p>
            <a:pPr marL="285750" indent="-285750" defTabSz="685800">
              <a:lnSpc>
                <a:spcPct val="150000"/>
              </a:lnSpc>
              <a:spcBef>
                <a:spcPts val="750"/>
              </a:spcBef>
              <a:buFont typeface="Arial" panose="020B0604020202020204" pitchFamily="34" charset="0"/>
              <a:buChar char="•"/>
            </a:pPr>
            <a:r>
              <a:rPr lang="en-US" sz="1400" dirty="0">
                <a:solidFill>
                  <a:srgbClr val="FFFFFF"/>
                </a:solidFill>
                <a:latin typeface="Barlow"/>
              </a:rPr>
              <a:t>Have a conversation or meet in person before sending the invite.</a:t>
            </a:r>
          </a:p>
          <a:p>
            <a:pPr marL="285750" indent="-285750" defTabSz="685800">
              <a:lnSpc>
                <a:spcPct val="150000"/>
              </a:lnSpc>
              <a:spcBef>
                <a:spcPts val="750"/>
              </a:spcBef>
              <a:buFont typeface="Arial" panose="020B0604020202020204" pitchFamily="34" charset="0"/>
              <a:buChar char="•"/>
            </a:pPr>
            <a:r>
              <a:rPr lang="en-US" sz="1400" dirty="0">
                <a:solidFill>
                  <a:srgbClr val="FFFFFF"/>
                </a:solidFill>
                <a:latin typeface="Barlow"/>
              </a:rPr>
              <a:t>Complete as much as their profile as possible.</a:t>
            </a:r>
          </a:p>
          <a:p>
            <a:pPr marL="285750" indent="-285750" defTabSz="685800">
              <a:lnSpc>
                <a:spcPct val="150000"/>
              </a:lnSpc>
              <a:spcBef>
                <a:spcPts val="750"/>
              </a:spcBef>
              <a:buFont typeface="Arial" panose="020B0604020202020204" pitchFamily="34" charset="0"/>
              <a:buChar char="•"/>
            </a:pPr>
            <a:r>
              <a:rPr lang="en-US" sz="1400" dirty="0">
                <a:solidFill>
                  <a:srgbClr val="FFFFFF"/>
                </a:solidFill>
                <a:latin typeface="Barlow"/>
              </a:rPr>
              <a:t>Create a marketing kit.</a:t>
            </a:r>
          </a:p>
          <a:p>
            <a:pPr marL="285750" indent="-285750" defTabSz="685800">
              <a:lnSpc>
                <a:spcPct val="150000"/>
              </a:lnSpc>
              <a:spcBef>
                <a:spcPts val="750"/>
              </a:spcBef>
              <a:buFont typeface="Arial" panose="020B0604020202020204" pitchFamily="34" charset="0"/>
              <a:buChar char="•"/>
            </a:pPr>
            <a:r>
              <a:rPr lang="en-US" sz="1400" dirty="0">
                <a:solidFill>
                  <a:srgbClr val="FFFFFF"/>
                </a:solidFill>
                <a:latin typeface="Barlow"/>
              </a:rPr>
              <a:t>Continuously evaluate effectiveness of partnerships.</a:t>
            </a:r>
          </a:p>
        </p:txBody>
      </p:sp>
    </p:spTree>
    <p:extLst>
      <p:ext uri="{BB962C8B-B14F-4D97-AF65-F5344CB8AC3E}">
        <p14:creationId xmlns:p14="http://schemas.microsoft.com/office/powerpoint/2010/main" val="15196897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F922128A-8BF7-E947-BF86-481B39C6531B}"/>
              </a:ext>
            </a:extLst>
          </p:cNvPr>
          <p:cNvSpPr/>
          <p:nvPr/>
        </p:nvSpPr>
        <p:spPr>
          <a:xfrm>
            <a:off x="1737375" y="1387435"/>
            <a:ext cx="811924" cy="811924"/>
          </a:xfrm>
          <a:prstGeom prst="roundRect">
            <a:avLst/>
          </a:prstGeom>
          <a:solidFill>
            <a:srgbClr val="DDE5ED"/>
          </a:solidFill>
          <a:ln>
            <a:solidFill>
              <a:schemeClr val="bg1">
                <a:lumMod val="85000"/>
              </a:schemeClr>
            </a:solidFill>
          </a:ln>
          <a:effectLst>
            <a:outerShdw blurRad="457200" dist="279400" dir="3420000" sx="75000" sy="75000" algn="ctr" rotWithShape="0">
              <a:srgbClr val="00263A">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Rounded Rectangle 2">
            <a:extLst>
              <a:ext uri="{FF2B5EF4-FFF2-40B4-BE49-F238E27FC236}">
                <a16:creationId xmlns:a16="http://schemas.microsoft.com/office/drawing/2014/main" id="{F898EA0A-9CC2-B448-BC8D-3EBCFDDE9F01}"/>
              </a:ext>
            </a:extLst>
          </p:cNvPr>
          <p:cNvSpPr/>
          <p:nvPr/>
        </p:nvSpPr>
        <p:spPr>
          <a:xfrm>
            <a:off x="1737375" y="3118198"/>
            <a:ext cx="811924" cy="811924"/>
          </a:xfrm>
          <a:prstGeom prst="roundRect">
            <a:avLst/>
          </a:prstGeom>
          <a:solidFill>
            <a:srgbClr val="DDE5ED"/>
          </a:solidFill>
          <a:ln>
            <a:solidFill>
              <a:schemeClr val="bg1">
                <a:lumMod val="85000"/>
              </a:schemeClr>
            </a:solidFill>
          </a:ln>
          <a:effectLst>
            <a:outerShdw blurRad="457200" dist="279400" dir="3420000" sx="75000" sy="75000" algn="ctr" rotWithShape="0">
              <a:srgbClr val="00263A">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extBox 4">
            <a:extLst>
              <a:ext uri="{FF2B5EF4-FFF2-40B4-BE49-F238E27FC236}">
                <a16:creationId xmlns:a16="http://schemas.microsoft.com/office/drawing/2014/main" id="{CC37F662-41DA-8F42-B317-52E2233C8008}"/>
              </a:ext>
            </a:extLst>
          </p:cNvPr>
          <p:cNvSpPr txBox="1"/>
          <p:nvPr/>
        </p:nvSpPr>
        <p:spPr>
          <a:xfrm>
            <a:off x="2805489" y="1648165"/>
            <a:ext cx="2420007" cy="290464"/>
          </a:xfrm>
          <a:prstGeom prst="rect">
            <a:avLst/>
          </a:prstGeom>
          <a:noFill/>
        </p:spPr>
        <p:txBody>
          <a:bodyPr wrap="square" rtlCol="0">
            <a:spAutoFit/>
          </a:bodyPr>
          <a:lstStyle/>
          <a:p>
            <a:pPr>
              <a:lnSpc>
                <a:spcPts val="1695"/>
              </a:lnSpc>
            </a:pPr>
            <a:r>
              <a:rPr lang="en-US" sz="1350" b="1" dirty="0">
                <a:solidFill>
                  <a:srgbClr val="26A66F"/>
                </a:solidFill>
                <a:latin typeface="Barlow SemiBold" pitchFamily="2" charset="77"/>
              </a:rPr>
              <a:t>Next steps</a:t>
            </a:r>
          </a:p>
        </p:txBody>
      </p:sp>
      <p:sp>
        <p:nvSpPr>
          <p:cNvPr id="8" name="Rounded Rectangle 7">
            <a:extLst>
              <a:ext uri="{FF2B5EF4-FFF2-40B4-BE49-F238E27FC236}">
                <a16:creationId xmlns:a16="http://schemas.microsoft.com/office/drawing/2014/main" id="{3A9CC1A4-7C6A-0B4D-AAC4-A15DC6CA634D}"/>
              </a:ext>
            </a:extLst>
          </p:cNvPr>
          <p:cNvSpPr/>
          <p:nvPr/>
        </p:nvSpPr>
        <p:spPr>
          <a:xfrm>
            <a:off x="5495500" y="1392767"/>
            <a:ext cx="811924" cy="811924"/>
          </a:xfrm>
          <a:prstGeom prst="roundRect">
            <a:avLst/>
          </a:prstGeom>
          <a:solidFill>
            <a:srgbClr val="DDE5ED"/>
          </a:solidFill>
          <a:ln>
            <a:solidFill>
              <a:schemeClr val="bg1">
                <a:lumMod val="85000"/>
              </a:schemeClr>
            </a:solidFill>
          </a:ln>
          <a:effectLst>
            <a:outerShdw blurRad="457200" dist="279400" dir="3420000" sx="75000" sy="75000" algn="ctr" rotWithShape="0">
              <a:srgbClr val="00263A">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ounded Rectangle 8">
            <a:extLst>
              <a:ext uri="{FF2B5EF4-FFF2-40B4-BE49-F238E27FC236}">
                <a16:creationId xmlns:a16="http://schemas.microsoft.com/office/drawing/2014/main" id="{3C42B368-102D-894F-99FF-8545E4BF5D7E}"/>
              </a:ext>
            </a:extLst>
          </p:cNvPr>
          <p:cNvSpPr/>
          <p:nvPr/>
        </p:nvSpPr>
        <p:spPr>
          <a:xfrm>
            <a:off x="5493706" y="3114622"/>
            <a:ext cx="811924" cy="811924"/>
          </a:xfrm>
          <a:prstGeom prst="roundRect">
            <a:avLst/>
          </a:prstGeom>
          <a:solidFill>
            <a:srgbClr val="DDE5ED"/>
          </a:solidFill>
          <a:ln>
            <a:solidFill>
              <a:schemeClr val="bg1">
                <a:lumMod val="85000"/>
              </a:schemeClr>
            </a:solidFill>
          </a:ln>
          <a:effectLst>
            <a:outerShdw blurRad="457200" dist="279400" dir="3420000" sx="75000" sy="75000" algn="ctr" rotWithShape="0">
              <a:srgbClr val="00263A">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TextBox 10">
            <a:extLst>
              <a:ext uri="{FF2B5EF4-FFF2-40B4-BE49-F238E27FC236}">
                <a16:creationId xmlns:a16="http://schemas.microsoft.com/office/drawing/2014/main" id="{F856A693-B996-2F44-953A-CCCF9E90839D}"/>
              </a:ext>
            </a:extLst>
          </p:cNvPr>
          <p:cNvSpPr txBox="1"/>
          <p:nvPr/>
        </p:nvSpPr>
        <p:spPr>
          <a:xfrm>
            <a:off x="6553677" y="1652032"/>
            <a:ext cx="2821170" cy="290464"/>
          </a:xfrm>
          <a:prstGeom prst="rect">
            <a:avLst/>
          </a:prstGeom>
          <a:noFill/>
        </p:spPr>
        <p:txBody>
          <a:bodyPr wrap="square" rtlCol="0">
            <a:spAutoFit/>
          </a:bodyPr>
          <a:lstStyle/>
          <a:p>
            <a:pPr>
              <a:lnSpc>
                <a:spcPts val="1695"/>
              </a:lnSpc>
            </a:pPr>
            <a:r>
              <a:rPr lang="en-US" sz="1350" b="1" dirty="0">
                <a:solidFill>
                  <a:srgbClr val="26A66F"/>
                </a:solidFill>
                <a:latin typeface="Barlow SemiBold" pitchFamily="2" charset="77"/>
              </a:rPr>
              <a:t>Documents</a:t>
            </a:r>
          </a:p>
        </p:txBody>
      </p:sp>
      <p:sp>
        <p:nvSpPr>
          <p:cNvPr id="12" name="TextBox 11">
            <a:extLst>
              <a:ext uri="{FF2B5EF4-FFF2-40B4-BE49-F238E27FC236}">
                <a16:creationId xmlns:a16="http://schemas.microsoft.com/office/drawing/2014/main" id="{F98AC4B7-E765-B844-B424-47F5EF829C1C}"/>
              </a:ext>
            </a:extLst>
          </p:cNvPr>
          <p:cNvSpPr txBox="1"/>
          <p:nvPr/>
        </p:nvSpPr>
        <p:spPr>
          <a:xfrm>
            <a:off x="6621457" y="3375351"/>
            <a:ext cx="2682022" cy="290464"/>
          </a:xfrm>
          <a:prstGeom prst="rect">
            <a:avLst/>
          </a:prstGeom>
          <a:noFill/>
        </p:spPr>
        <p:txBody>
          <a:bodyPr wrap="square" rtlCol="0">
            <a:spAutoFit/>
          </a:bodyPr>
          <a:lstStyle/>
          <a:p>
            <a:pPr>
              <a:lnSpc>
                <a:spcPts val="1695"/>
              </a:lnSpc>
            </a:pPr>
            <a:r>
              <a:rPr lang="en-US" sz="1350" b="1" dirty="0">
                <a:solidFill>
                  <a:srgbClr val="26A66F"/>
                </a:solidFill>
                <a:latin typeface="Barlow SemiBold" pitchFamily="2" charset="77"/>
              </a:rPr>
              <a:t>Support</a:t>
            </a:r>
          </a:p>
        </p:txBody>
      </p:sp>
      <p:pic>
        <p:nvPicPr>
          <p:cNvPr id="18" name="Graphic 17">
            <a:extLst>
              <a:ext uri="{FF2B5EF4-FFF2-40B4-BE49-F238E27FC236}">
                <a16:creationId xmlns:a16="http://schemas.microsoft.com/office/drawing/2014/main" id="{047AF732-0355-3E42-96D6-EAC5D221C37E}"/>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5685354" y="3306271"/>
            <a:ext cx="428625" cy="428625"/>
          </a:xfrm>
          <a:prstGeom prst="rect">
            <a:avLst/>
          </a:prstGeom>
        </p:spPr>
      </p:pic>
      <p:pic>
        <p:nvPicPr>
          <p:cNvPr id="19" name="Graphic 18">
            <a:extLst>
              <a:ext uri="{FF2B5EF4-FFF2-40B4-BE49-F238E27FC236}">
                <a16:creationId xmlns:a16="http://schemas.microsoft.com/office/drawing/2014/main" id="{C810DA39-50E6-9E4C-8B73-BBCE6516ABAF}"/>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5701135" y="1562216"/>
            <a:ext cx="428625" cy="428625"/>
          </a:xfrm>
          <a:prstGeom prst="rect">
            <a:avLst/>
          </a:prstGeom>
        </p:spPr>
      </p:pic>
      <p:sp>
        <p:nvSpPr>
          <p:cNvPr id="20" name="TextBox 19">
            <a:extLst>
              <a:ext uri="{FF2B5EF4-FFF2-40B4-BE49-F238E27FC236}">
                <a16:creationId xmlns:a16="http://schemas.microsoft.com/office/drawing/2014/main" id="{A15309FB-E874-6746-91E0-1E254E24D705}"/>
              </a:ext>
            </a:extLst>
          </p:cNvPr>
          <p:cNvSpPr txBox="1"/>
          <p:nvPr/>
        </p:nvSpPr>
        <p:spPr>
          <a:xfrm>
            <a:off x="2828013" y="3383674"/>
            <a:ext cx="2420007" cy="290464"/>
          </a:xfrm>
          <a:prstGeom prst="rect">
            <a:avLst/>
          </a:prstGeom>
          <a:noFill/>
        </p:spPr>
        <p:txBody>
          <a:bodyPr wrap="square" rtlCol="0">
            <a:spAutoFit/>
          </a:bodyPr>
          <a:lstStyle/>
          <a:p>
            <a:pPr>
              <a:lnSpc>
                <a:spcPts val="1695"/>
              </a:lnSpc>
            </a:pPr>
            <a:r>
              <a:rPr lang="en-US" sz="1350" b="1" dirty="0">
                <a:solidFill>
                  <a:srgbClr val="26A66F"/>
                </a:solidFill>
                <a:latin typeface="Barlow SemiBold" pitchFamily="2" charset="77"/>
              </a:rPr>
              <a:t>Videos</a:t>
            </a:r>
          </a:p>
        </p:txBody>
      </p:sp>
      <p:sp>
        <p:nvSpPr>
          <p:cNvPr id="21" name="Title 1">
            <a:extLst>
              <a:ext uri="{FF2B5EF4-FFF2-40B4-BE49-F238E27FC236}">
                <a16:creationId xmlns:a16="http://schemas.microsoft.com/office/drawing/2014/main" id="{57220B95-BFC7-D74B-9B7C-7606A81F5A8B}"/>
              </a:ext>
            </a:extLst>
          </p:cNvPr>
          <p:cNvSpPr txBox="1">
            <a:spLocks/>
          </p:cNvSpPr>
          <p:nvPr/>
        </p:nvSpPr>
        <p:spPr>
          <a:xfrm>
            <a:off x="1851605" y="262900"/>
            <a:ext cx="5554706" cy="581663"/>
          </a:xfrm>
          <a:prstGeom prst="rect">
            <a:avLst/>
          </a:prstGeom>
        </p:spPr>
        <p:txBody>
          <a:bodyPr vert="horz" lIns="68580" tIns="34290" rIns="68580" bIns="3429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700" spc="15" dirty="0">
                <a:solidFill>
                  <a:srgbClr val="00263A"/>
                </a:solidFill>
                <a:latin typeface="DM Serif Display"/>
              </a:rPr>
              <a:t>Going forward from here</a:t>
            </a:r>
          </a:p>
        </p:txBody>
      </p:sp>
      <p:pic>
        <p:nvPicPr>
          <p:cNvPr id="22" name="Graphic 21">
            <a:extLst>
              <a:ext uri="{FF2B5EF4-FFF2-40B4-BE49-F238E27FC236}">
                <a16:creationId xmlns:a16="http://schemas.microsoft.com/office/drawing/2014/main" id="{220A1E24-4894-2A47-A067-5F50E8D362D2}"/>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947251" y="3285443"/>
            <a:ext cx="428625" cy="428625"/>
          </a:xfrm>
          <a:prstGeom prst="rect">
            <a:avLst/>
          </a:prstGeom>
        </p:spPr>
      </p:pic>
      <p:pic>
        <p:nvPicPr>
          <p:cNvPr id="23" name="Graphic 22">
            <a:extLst>
              <a:ext uri="{FF2B5EF4-FFF2-40B4-BE49-F238E27FC236}">
                <a16:creationId xmlns:a16="http://schemas.microsoft.com/office/drawing/2014/main" id="{7C65FBA9-FC18-184D-B498-094E0D000E8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929024" y="1558349"/>
            <a:ext cx="428625" cy="428625"/>
          </a:xfrm>
          <a:prstGeom prst="rect">
            <a:avLst/>
          </a:prstGeom>
        </p:spPr>
      </p:pic>
    </p:spTree>
    <p:extLst>
      <p:ext uri="{BB962C8B-B14F-4D97-AF65-F5344CB8AC3E}">
        <p14:creationId xmlns:p14="http://schemas.microsoft.com/office/powerpoint/2010/main" val="24915402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B89ED-00A9-154D-981D-C93C78E275DA}"/>
              </a:ext>
            </a:extLst>
          </p:cNvPr>
          <p:cNvSpPr txBox="1">
            <a:spLocks/>
          </p:cNvSpPr>
          <p:nvPr/>
        </p:nvSpPr>
        <p:spPr>
          <a:xfrm>
            <a:off x="1794647" y="2280919"/>
            <a:ext cx="5554706" cy="581663"/>
          </a:xfrm>
          <a:prstGeom prst="rect">
            <a:avLst/>
          </a:prstGeom>
        </p:spPr>
        <p:txBody>
          <a:bodyPr vert="horz" lIns="68580" tIns="34290" rIns="68580" bIns="3429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spc="15" dirty="0">
                <a:solidFill>
                  <a:srgbClr val="F2F4F5"/>
                </a:solidFill>
                <a:latin typeface="DM Serif Display"/>
              </a:rPr>
              <a:t>Thank you</a:t>
            </a:r>
          </a:p>
        </p:txBody>
      </p:sp>
    </p:spTree>
    <p:extLst>
      <p:ext uri="{BB962C8B-B14F-4D97-AF65-F5344CB8AC3E}">
        <p14:creationId xmlns:p14="http://schemas.microsoft.com/office/powerpoint/2010/main" val="89513924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b73e200-6165-4ac0-ac5d-be1f0c344964">
      <Terms xmlns="http://schemas.microsoft.com/office/infopath/2007/PartnerControls"/>
    </lcf76f155ced4ddcb4097134ff3c332f>
    <TaxCatchAll xmlns="d8abc8e0-cd9f-481b-a55e-9b0e7fa07209" xsi:nil="true"/>
    <SharedWithUsers xmlns="d8abc8e0-cd9f-481b-a55e-9b0e7fa07209">
      <UserInfo>
        <DisplayName/>
        <AccountId xsi:nil="true"/>
        <AccountType/>
      </UserInfo>
    </SharedWithUsers>
    <MediaLengthInSeconds xmlns="6b73e200-6165-4ac0-ac5d-be1f0c34496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EEF0C0C1FF3AB4C995453D78E736D84" ma:contentTypeVersion="15" ma:contentTypeDescription="Create a new document." ma:contentTypeScope="" ma:versionID="b3c0a01c8006a1738a79828be0fca25b">
  <xsd:schema xmlns:xsd="http://www.w3.org/2001/XMLSchema" xmlns:xs="http://www.w3.org/2001/XMLSchema" xmlns:p="http://schemas.microsoft.com/office/2006/metadata/properties" xmlns:ns2="6b73e200-6165-4ac0-ac5d-be1f0c344964" xmlns:ns3="d8abc8e0-cd9f-481b-a55e-9b0e7fa07209" targetNamespace="http://schemas.microsoft.com/office/2006/metadata/properties" ma:root="true" ma:fieldsID="4b7104a2adce668e3f07ca962b1112f9" ns2:_="" ns3:_="">
    <xsd:import namespace="6b73e200-6165-4ac0-ac5d-be1f0c344964"/>
    <xsd:import namespace="d8abc8e0-cd9f-481b-a55e-9b0e7fa0720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73e200-6165-4ac0-ac5d-be1f0c3449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53460b82-58eb-499a-9bd2-5a0713bdb8c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8abc8e0-cd9f-481b-a55e-9b0e7fa07209"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81e81136-eabf-4935-b096-c0c7b472be01}" ma:internalName="TaxCatchAll" ma:showField="CatchAllData" ma:web="d8abc8e0-cd9f-481b-a55e-9b0e7fa0720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F75BF50-0C79-49A8-AC1A-C39DBF2C7A3B}">
  <ds:schemaRefs>
    <ds:schemaRef ds:uri="http://schemas.microsoft.com/office/2006/metadata/properties"/>
    <ds:schemaRef ds:uri="http://schemas.microsoft.com/office/infopath/2007/PartnerControls"/>
    <ds:schemaRef ds:uri="a7e6816b-9a3b-4111-a1ae-ac01b48ea2b5"/>
    <ds:schemaRef ds:uri="6b73e200-6165-4ac0-ac5d-be1f0c344964"/>
    <ds:schemaRef ds:uri="d8abc8e0-cd9f-481b-a55e-9b0e7fa07209"/>
  </ds:schemaRefs>
</ds:datastoreItem>
</file>

<file path=customXml/itemProps2.xml><?xml version="1.0" encoding="utf-8"?>
<ds:datastoreItem xmlns:ds="http://schemas.openxmlformats.org/officeDocument/2006/customXml" ds:itemID="{910128B0-A7AF-400C-ABC4-D682ECEFDD84}">
  <ds:schemaRefs>
    <ds:schemaRef ds:uri="http://schemas.microsoft.com/sharepoint/v3/contenttype/forms"/>
  </ds:schemaRefs>
</ds:datastoreItem>
</file>

<file path=customXml/itemProps3.xml><?xml version="1.0" encoding="utf-8"?>
<ds:datastoreItem xmlns:ds="http://schemas.openxmlformats.org/officeDocument/2006/customXml" ds:itemID="{8772391F-569B-4B72-B65A-4EA8718376F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b73e200-6165-4ac0-ac5d-be1f0c344964"/>
    <ds:schemaRef ds:uri="d8abc8e0-cd9f-481b-a55e-9b0e7fa0720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585</TotalTime>
  <Words>161</Words>
  <Application>Microsoft Macintosh PowerPoint</Application>
  <PresentationFormat>On-screen Show (16:9)</PresentationFormat>
  <Paragraphs>37</Paragraphs>
  <Slides>8</Slides>
  <Notes>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8</vt:i4>
      </vt:variant>
    </vt:vector>
  </HeadingPairs>
  <TitlesOfParts>
    <vt:vector size="17" baseType="lpstr">
      <vt:lpstr>Arial</vt:lpstr>
      <vt:lpstr>Barlow</vt:lpstr>
      <vt:lpstr>Barlow Medium</vt:lpstr>
      <vt:lpstr>Barlow SemiBold</vt:lpstr>
      <vt:lpstr>Calibri</vt:lpstr>
      <vt:lpstr>DM Serif Display</vt:lpstr>
      <vt:lpstr>Source Sans Pro</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Total Expert PPT Template</dc:title>
  <dc:creator>Ryan Truax</dc:creator>
  <cp:lastModifiedBy>Bobbi Jo Dallas</cp:lastModifiedBy>
  <cp:revision>35</cp:revision>
  <dcterms:created xsi:type="dcterms:W3CDTF">2020-02-14T17:19:37Z</dcterms:created>
  <dcterms:modified xsi:type="dcterms:W3CDTF">2022-10-13T19:06:43Z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0x0101004EEF0C0C1FF3AB4C995453D78E736D84</vt:lpwstr>
  </property>
  <property fmtid="{D5CDD505-2E9C-101B-9397-08002B2CF9AE}" pid="3" name="Order">
    <vt:lpwstr>2400.00000000000</vt:lpwstr>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_ExtendedDescription">
    <vt:lpwstr/>
  </property>
  <property fmtid="{D5CDD505-2E9C-101B-9397-08002B2CF9AE}" pid="8" name="TriggerFlowInfo">
    <vt:lpwstr/>
  </property>
</Properties>
</file>